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9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8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3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8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0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4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0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5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6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4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25862-5784-4E46-AD7E-17CD2896D06D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E7CA8-4279-4C97-A4D2-800EC47C1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77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E00E-067E-4315-8875-B64E18F4B4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636BA0-E23C-483A-ABA3-DBC23F97C7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through the night</a:t>
            </a:r>
          </a:p>
        </p:txBody>
      </p:sp>
    </p:spTree>
    <p:extLst>
      <p:ext uri="{BB962C8B-B14F-4D97-AF65-F5344CB8AC3E}">
        <p14:creationId xmlns:p14="http://schemas.microsoft.com/office/powerpoint/2010/main" val="4161540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480B25-FF89-4F72-8D7B-F9B795FAB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49CED-DA0F-4B70-B9D2-25FFCE00C7C3}"/>
              </a:ext>
            </a:extLst>
          </p:cNvPr>
          <p:cNvSpPr txBox="1"/>
          <p:nvPr/>
        </p:nvSpPr>
        <p:spPr>
          <a:xfrm>
            <a:off x="5400938" y="5422174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2 AM</a:t>
            </a:r>
          </a:p>
        </p:txBody>
      </p:sp>
    </p:spTree>
    <p:extLst>
      <p:ext uri="{BB962C8B-B14F-4D97-AF65-F5344CB8AC3E}">
        <p14:creationId xmlns:p14="http://schemas.microsoft.com/office/powerpoint/2010/main" val="171033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CBCEED-1CFF-4FD8-9774-640920FD1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3E0A6F-798E-42B0-9D31-2853418D5210}"/>
              </a:ext>
            </a:extLst>
          </p:cNvPr>
          <p:cNvSpPr txBox="1"/>
          <p:nvPr/>
        </p:nvSpPr>
        <p:spPr>
          <a:xfrm>
            <a:off x="5517957" y="5422174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7 PM</a:t>
            </a:r>
          </a:p>
        </p:txBody>
      </p:sp>
    </p:spTree>
    <p:extLst>
      <p:ext uri="{BB962C8B-B14F-4D97-AF65-F5344CB8AC3E}">
        <p14:creationId xmlns:p14="http://schemas.microsoft.com/office/powerpoint/2010/main" val="72210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46171E-2D73-431E-86E4-2DA24F046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1D9A45-118B-4F30-8CDD-68F9A0DC52B5}"/>
              </a:ext>
            </a:extLst>
          </p:cNvPr>
          <p:cNvSpPr txBox="1"/>
          <p:nvPr/>
        </p:nvSpPr>
        <p:spPr>
          <a:xfrm>
            <a:off x="5517957" y="5422174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7 PM</a:t>
            </a:r>
          </a:p>
        </p:txBody>
      </p:sp>
    </p:spTree>
    <p:extLst>
      <p:ext uri="{BB962C8B-B14F-4D97-AF65-F5344CB8AC3E}">
        <p14:creationId xmlns:p14="http://schemas.microsoft.com/office/powerpoint/2010/main" val="259844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A5B789-B483-497C-BD84-A6AE7E6F49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E34850-C6EA-42E2-8F75-6628471590EC}"/>
              </a:ext>
            </a:extLst>
          </p:cNvPr>
          <p:cNvSpPr txBox="1"/>
          <p:nvPr/>
        </p:nvSpPr>
        <p:spPr>
          <a:xfrm>
            <a:off x="5517957" y="5422174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8 PM</a:t>
            </a:r>
          </a:p>
        </p:txBody>
      </p:sp>
    </p:spTree>
    <p:extLst>
      <p:ext uri="{BB962C8B-B14F-4D97-AF65-F5344CB8AC3E}">
        <p14:creationId xmlns:p14="http://schemas.microsoft.com/office/powerpoint/2010/main" val="336753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3FDC71-6192-4927-9B4B-66A1C4640A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B489CE-E8D3-4D4E-B587-F41F3CC6B5BA}"/>
              </a:ext>
            </a:extLst>
          </p:cNvPr>
          <p:cNvSpPr txBox="1"/>
          <p:nvPr/>
        </p:nvSpPr>
        <p:spPr>
          <a:xfrm>
            <a:off x="5517957" y="5422174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9 PM</a:t>
            </a:r>
          </a:p>
        </p:txBody>
      </p:sp>
    </p:spTree>
    <p:extLst>
      <p:ext uri="{BB962C8B-B14F-4D97-AF65-F5344CB8AC3E}">
        <p14:creationId xmlns:p14="http://schemas.microsoft.com/office/powerpoint/2010/main" val="3518177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85D02D-E3C2-4541-86C4-1B8F9D489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4F6CF4-B752-4635-8907-C6DE44F68692}"/>
              </a:ext>
            </a:extLst>
          </p:cNvPr>
          <p:cNvSpPr txBox="1"/>
          <p:nvPr/>
        </p:nvSpPr>
        <p:spPr>
          <a:xfrm>
            <a:off x="5400938" y="5422174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10 PM</a:t>
            </a:r>
          </a:p>
        </p:txBody>
      </p:sp>
    </p:spTree>
    <p:extLst>
      <p:ext uri="{BB962C8B-B14F-4D97-AF65-F5344CB8AC3E}">
        <p14:creationId xmlns:p14="http://schemas.microsoft.com/office/powerpoint/2010/main" val="281916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1C8253-7074-4112-B736-3BD2AD8F7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116A83-641E-4E5F-ACBD-3CDAFB36028D}"/>
              </a:ext>
            </a:extLst>
          </p:cNvPr>
          <p:cNvSpPr txBox="1"/>
          <p:nvPr/>
        </p:nvSpPr>
        <p:spPr>
          <a:xfrm>
            <a:off x="5400938" y="5422174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11 PM</a:t>
            </a:r>
          </a:p>
        </p:txBody>
      </p:sp>
    </p:spTree>
    <p:extLst>
      <p:ext uri="{BB962C8B-B14F-4D97-AF65-F5344CB8AC3E}">
        <p14:creationId xmlns:p14="http://schemas.microsoft.com/office/powerpoint/2010/main" val="209334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73201A-33F4-408C-90F2-1D8E43B61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19F5BD-9CA6-41FC-A36B-96393ADD6436}"/>
              </a:ext>
            </a:extLst>
          </p:cNvPr>
          <p:cNvSpPr txBox="1"/>
          <p:nvPr/>
        </p:nvSpPr>
        <p:spPr>
          <a:xfrm>
            <a:off x="5153819" y="5422174"/>
            <a:ext cx="18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Midnight</a:t>
            </a:r>
          </a:p>
        </p:txBody>
      </p:sp>
    </p:spTree>
    <p:extLst>
      <p:ext uri="{BB962C8B-B14F-4D97-AF65-F5344CB8AC3E}">
        <p14:creationId xmlns:p14="http://schemas.microsoft.com/office/powerpoint/2010/main" val="2830276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1E5BBE-0D3B-4040-857E-A2A697594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16"/>
            <a:ext cx="12192000" cy="62443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4B5EE5-FCDC-47EB-A688-8BCB1F4CDDC7}"/>
              </a:ext>
            </a:extLst>
          </p:cNvPr>
          <p:cNvSpPr txBox="1"/>
          <p:nvPr/>
        </p:nvSpPr>
        <p:spPr>
          <a:xfrm>
            <a:off x="5503530" y="5422174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 AM</a:t>
            </a:r>
          </a:p>
        </p:txBody>
      </p:sp>
    </p:spTree>
    <p:extLst>
      <p:ext uri="{BB962C8B-B14F-4D97-AF65-F5344CB8AC3E}">
        <p14:creationId xmlns:p14="http://schemas.microsoft.com/office/powerpoint/2010/main" val="237863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21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Orion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Orion</dc:title>
  <dc:creator>Robert Bigelow</dc:creator>
  <cp:lastModifiedBy>Robert Bigelow</cp:lastModifiedBy>
  <cp:revision>1</cp:revision>
  <dcterms:created xsi:type="dcterms:W3CDTF">2020-01-14T00:02:03Z</dcterms:created>
  <dcterms:modified xsi:type="dcterms:W3CDTF">2020-01-14T00:08:28Z</dcterms:modified>
</cp:coreProperties>
</file>