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1" r:id="rId3"/>
    <p:sldId id="262" r:id="rId4"/>
    <p:sldId id="259" r:id="rId5"/>
    <p:sldId id="256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848D-3EE6-4A52-A8FD-AC0FA98BD49B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A41A-CF86-408C-ABCA-BB6B697D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68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848D-3EE6-4A52-A8FD-AC0FA98BD49B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A41A-CF86-408C-ABCA-BB6B697D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90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848D-3EE6-4A52-A8FD-AC0FA98BD49B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A41A-CF86-408C-ABCA-BB6B697D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44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848D-3EE6-4A52-A8FD-AC0FA98BD49B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A41A-CF86-408C-ABCA-BB6B697D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9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848D-3EE6-4A52-A8FD-AC0FA98BD49B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A41A-CF86-408C-ABCA-BB6B697D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87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848D-3EE6-4A52-A8FD-AC0FA98BD49B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A41A-CF86-408C-ABCA-BB6B697D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97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848D-3EE6-4A52-A8FD-AC0FA98BD49B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A41A-CF86-408C-ABCA-BB6B697D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86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848D-3EE6-4A52-A8FD-AC0FA98BD49B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A41A-CF86-408C-ABCA-BB6B697D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5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848D-3EE6-4A52-A8FD-AC0FA98BD49B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A41A-CF86-408C-ABCA-BB6B697D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9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848D-3EE6-4A52-A8FD-AC0FA98BD49B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A41A-CF86-408C-ABCA-BB6B697D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073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848D-3EE6-4A52-A8FD-AC0FA98BD49B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A41A-CF86-408C-ABCA-BB6B697D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38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A848D-3EE6-4A52-A8FD-AC0FA98BD49B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AA41A-CF86-408C-ABCA-BB6B697D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673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42C0A7B-3191-4798-8010-9DC8FACBD1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8" r="1962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E398415-B44B-44D4-A784-4714B6F775C0}"/>
              </a:ext>
            </a:extLst>
          </p:cNvPr>
          <p:cNvSpPr txBox="1"/>
          <p:nvPr/>
        </p:nvSpPr>
        <p:spPr>
          <a:xfrm>
            <a:off x="3832054" y="481781"/>
            <a:ext cx="15648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Orion</a:t>
            </a:r>
          </a:p>
        </p:txBody>
      </p:sp>
    </p:spTree>
    <p:extLst>
      <p:ext uri="{BB962C8B-B14F-4D97-AF65-F5344CB8AC3E}">
        <p14:creationId xmlns:p14="http://schemas.microsoft.com/office/powerpoint/2010/main" val="253147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42C0A7B-3191-4798-8010-9DC8FACBD1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8" r="1962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E398415-B44B-44D4-A784-4714B6F775C0}"/>
              </a:ext>
            </a:extLst>
          </p:cNvPr>
          <p:cNvSpPr txBox="1"/>
          <p:nvPr/>
        </p:nvSpPr>
        <p:spPr>
          <a:xfrm>
            <a:off x="3832054" y="481781"/>
            <a:ext cx="15648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="" xmlns:a16="http://schemas.microsoft.com/office/drawing/2014/main" id="{0CB46EF4-55B2-4467-8679-C2F9AA1225F0}"/>
              </a:ext>
            </a:extLst>
          </p:cNvPr>
          <p:cNvSpPr/>
          <p:nvPr/>
        </p:nvSpPr>
        <p:spPr>
          <a:xfrm>
            <a:off x="5026550" y="2136398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957A6587-ED69-4FE6-9BC8-5D6A0C569B75}"/>
              </a:ext>
            </a:extLst>
          </p:cNvPr>
          <p:cNvSpPr/>
          <p:nvPr/>
        </p:nvSpPr>
        <p:spPr>
          <a:xfrm>
            <a:off x="3898250" y="1909896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2ADECB7C-C997-4DA8-8C16-2659F156EE07}"/>
              </a:ext>
            </a:extLst>
          </p:cNvPr>
          <p:cNvSpPr/>
          <p:nvPr/>
        </p:nvSpPr>
        <p:spPr>
          <a:xfrm>
            <a:off x="4734760" y="3101286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="" xmlns:a16="http://schemas.microsoft.com/office/drawing/2014/main" id="{114CC248-CC83-4737-AE2A-453776CCB0FC}"/>
              </a:ext>
            </a:extLst>
          </p:cNvPr>
          <p:cNvSpPr/>
          <p:nvPr/>
        </p:nvSpPr>
        <p:spPr>
          <a:xfrm>
            <a:off x="4560726" y="3238833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E79EED6A-9E85-4566-9EDE-2F60786583CF}"/>
              </a:ext>
            </a:extLst>
          </p:cNvPr>
          <p:cNvSpPr/>
          <p:nvPr/>
        </p:nvSpPr>
        <p:spPr>
          <a:xfrm>
            <a:off x="4383752" y="3359180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11EE69A1-EE52-4F70-99ED-F0243B20811F}"/>
              </a:ext>
            </a:extLst>
          </p:cNvPr>
          <p:cNvSpPr/>
          <p:nvPr/>
        </p:nvSpPr>
        <p:spPr>
          <a:xfrm>
            <a:off x="4064713" y="4508711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6512ED80-13A4-4AE1-AD9B-98E92300FA9B}"/>
              </a:ext>
            </a:extLst>
          </p:cNvPr>
          <p:cNvSpPr/>
          <p:nvPr/>
        </p:nvSpPr>
        <p:spPr>
          <a:xfrm>
            <a:off x="5305466" y="4343083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385A07FF-0C3B-4A1B-8221-B0B2002DAA79}"/>
              </a:ext>
            </a:extLst>
          </p:cNvPr>
          <p:cNvSpPr/>
          <p:nvPr/>
        </p:nvSpPr>
        <p:spPr>
          <a:xfrm>
            <a:off x="1935700" y="5565323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5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42C0A7B-3191-4798-8010-9DC8FACBD1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8" r="1962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E398415-B44B-44D4-A784-4714B6F775C0}"/>
              </a:ext>
            </a:extLst>
          </p:cNvPr>
          <p:cNvSpPr txBox="1"/>
          <p:nvPr/>
        </p:nvSpPr>
        <p:spPr>
          <a:xfrm>
            <a:off x="3832054" y="481781"/>
            <a:ext cx="15648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="" xmlns:a16="http://schemas.microsoft.com/office/drawing/2014/main" id="{0CB46EF4-55B2-4467-8679-C2F9AA1225F0}"/>
              </a:ext>
            </a:extLst>
          </p:cNvPr>
          <p:cNvSpPr/>
          <p:nvPr/>
        </p:nvSpPr>
        <p:spPr>
          <a:xfrm>
            <a:off x="5026550" y="2136398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957A6587-ED69-4FE6-9BC8-5D6A0C569B75}"/>
              </a:ext>
            </a:extLst>
          </p:cNvPr>
          <p:cNvSpPr/>
          <p:nvPr/>
        </p:nvSpPr>
        <p:spPr>
          <a:xfrm>
            <a:off x="3898250" y="1909896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2ADECB7C-C997-4DA8-8C16-2659F156EE07}"/>
              </a:ext>
            </a:extLst>
          </p:cNvPr>
          <p:cNvSpPr/>
          <p:nvPr/>
        </p:nvSpPr>
        <p:spPr>
          <a:xfrm>
            <a:off x="4734760" y="3101286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="" xmlns:a16="http://schemas.microsoft.com/office/drawing/2014/main" id="{114CC248-CC83-4737-AE2A-453776CCB0FC}"/>
              </a:ext>
            </a:extLst>
          </p:cNvPr>
          <p:cNvSpPr/>
          <p:nvPr/>
        </p:nvSpPr>
        <p:spPr>
          <a:xfrm>
            <a:off x="4560726" y="3238833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E79EED6A-9E85-4566-9EDE-2F60786583CF}"/>
              </a:ext>
            </a:extLst>
          </p:cNvPr>
          <p:cNvSpPr/>
          <p:nvPr/>
        </p:nvSpPr>
        <p:spPr>
          <a:xfrm>
            <a:off x="4383752" y="3359180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11EE69A1-EE52-4F70-99ED-F0243B20811F}"/>
              </a:ext>
            </a:extLst>
          </p:cNvPr>
          <p:cNvSpPr/>
          <p:nvPr/>
        </p:nvSpPr>
        <p:spPr>
          <a:xfrm>
            <a:off x="4064713" y="4508711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6512ED80-13A4-4AE1-AD9B-98E92300FA9B}"/>
              </a:ext>
            </a:extLst>
          </p:cNvPr>
          <p:cNvSpPr/>
          <p:nvPr/>
        </p:nvSpPr>
        <p:spPr>
          <a:xfrm>
            <a:off x="5305466" y="4343083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385A07FF-0C3B-4A1B-8221-B0B2002DAA79}"/>
              </a:ext>
            </a:extLst>
          </p:cNvPr>
          <p:cNvSpPr/>
          <p:nvPr/>
        </p:nvSpPr>
        <p:spPr>
          <a:xfrm>
            <a:off x="1935700" y="5565323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C275C8D-6221-4DA7-BE82-1BF02B89EACF}"/>
              </a:ext>
            </a:extLst>
          </p:cNvPr>
          <p:cNvSpPr txBox="1"/>
          <p:nvPr/>
        </p:nvSpPr>
        <p:spPr>
          <a:xfrm>
            <a:off x="2616541" y="182740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Betelgeuse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78EA127D-684A-4893-BD3B-E0BEA80FC226}"/>
              </a:ext>
            </a:extLst>
          </p:cNvPr>
          <p:cNvSpPr txBox="1"/>
          <p:nvPr/>
        </p:nvSpPr>
        <p:spPr>
          <a:xfrm>
            <a:off x="5181034" y="2049646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Bellatrix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9E6B257-B866-4E98-9063-FA97F7DB2FA9}"/>
              </a:ext>
            </a:extLst>
          </p:cNvPr>
          <p:cNvSpPr txBox="1"/>
          <p:nvPr/>
        </p:nvSpPr>
        <p:spPr>
          <a:xfrm>
            <a:off x="3341256" y="4428617"/>
            <a:ext cx="774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Saiph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676FC1CB-AA6A-4D65-850B-C94A36312EEB}"/>
              </a:ext>
            </a:extLst>
          </p:cNvPr>
          <p:cNvSpPr txBox="1"/>
          <p:nvPr/>
        </p:nvSpPr>
        <p:spPr>
          <a:xfrm>
            <a:off x="5453393" y="4257967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Rigel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DF1D23A-17E4-4CF4-8FB0-51FCFD4572C9}"/>
              </a:ext>
            </a:extLst>
          </p:cNvPr>
          <p:cNvSpPr txBox="1"/>
          <p:nvPr/>
        </p:nvSpPr>
        <p:spPr>
          <a:xfrm>
            <a:off x="3565591" y="333986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Alnitak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A8E76C3E-1361-4260-AE1B-EB26252D5A89}"/>
              </a:ext>
            </a:extLst>
          </p:cNvPr>
          <p:cNvSpPr txBox="1"/>
          <p:nvPr/>
        </p:nvSpPr>
        <p:spPr>
          <a:xfrm>
            <a:off x="4886874" y="292904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Mintaka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7F49CC13-6A27-4935-9C15-60903AAC9D8F}"/>
              </a:ext>
            </a:extLst>
          </p:cNvPr>
          <p:cNvSpPr txBox="1"/>
          <p:nvPr/>
        </p:nvSpPr>
        <p:spPr>
          <a:xfrm>
            <a:off x="4645820" y="3298061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Alnilam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C3CE4B-EC95-4FCB-830A-94179C77C7DA}"/>
              </a:ext>
            </a:extLst>
          </p:cNvPr>
          <p:cNvSpPr txBox="1"/>
          <p:nvPr/>
        </p:nvSpPr>
        <p:spPr>
          <a:xfrm>
            <a:off x="2080721" y="5481889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Sirius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18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42C0A7B-3191-4798-8010-9DC8FACBD1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8" r="1962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E398415-B44B-44D4-A784-4714B6F775C0}"/>
              </a:ext>
            </a:extLst>
          </p:cNvPr>
          <p:cNvSpPr txBox="1"/>
          <p:nvPr/>
        </p:nvSpPr>
        <p:spPr>
          <a:xfrm>
            <a:off x="3832054" y="481781"/>
            <a:ext cx="15648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="" xmlns:a16="http://schemas.microsoft.com/office/drawing/2014/main" id="{0CB46EF4-55B2-4467-8679-C2F9AA1225F0}"/>
              </a:ext>
            </a:extLst>
          </p:cNvPr>
          <p:cNvSpPr/>
          <p:nvPr/>
        </p:nvSpPr>
        <p:spPr>
          <a:xfrm>
            <a:off x="5026550" y="2136398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957A6587-ED69-4FE6-9BC8-5D6A0C569B75}"/>
              </a:ext>
            </a:extLst>
          </p:cNvPr>
          <p:cNvSpPr/>
          <p:nvPr/>
        </p:nvSpPr>
        <p:spPr>
          <a:xfrm>
            <a:off x="3898250" y="1909896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2ADECB7C-C997-4DA8-8C16-2659F156EE07}"/>
              </a:ext>
            </a:extLst>
          </p:cNvPr>
          <p:cNvSpPr/>
          <p:nvPr/>
        </p:nvSpPr>
        <p:spPr>
          <a:xfrm>
            <a:off x="4734760" y="3101286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="" xmlns:a16="http://schemas.microsoft.com/office/drawing/2014/main" id="{114CC248-CC83-4737-AE2A-453776CCB0FC}"/>
              </a:ext>
            </a:extLst>
          </p:cNvPr>
          <p:cNvSpPr/>
          <p:nvPr/>
        </p:nvSpPr>
        <p:spPr>
          <a:xfrm>
            <a:off x="4560726" y="3238833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E79EED6A-9E85-4566-9EDE-2F60786583CF}"/>
              </a:ext>
            </a:extLst>
          </p:cNvPr>
          <p:cNvSpPr/>
          <p:nvPr/>
        </p:nvSpPr>
        <p:spPr>
          <a:xfrm>
            <a:off x="4383752" y="3359180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11EE69A1-EE52-4F70-99ED-F0243B20811F}"/>
              </a:ext>
            </a:extLst>
          </p:cNvPr>
          <p:cNvSpPr/>
          <p:nvPr/>
        </p:nvSpPr>
        <p:spPr>
          <a:xfrm>
            <a:off x="4064713" y="4508711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6512ED80-13A4-4AE1-AD9B-98E92300FA9B}"/>
              </a:ext>
            </a:extLst>
          </p:cNvPr>
          <p:cNvSpPr/>
          <p:nvPr/>
        </p:nvSpPr>
        <p:spPr>
          <a:xfrm>
            <a:off x="5305466" y="4343083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385A07FF-0C3B-4A1B-8221-B0B2002DAA79}"/>
              </a:ext>
            </a:extLst>
          </p:cNvPr>
          <p:cNvSpPr/>
          <p:nvPr/>
        </p:nvSpPr>
        <p:spPr>
          <a:xfrm>
            <a:off x="1935700" y="5565323"/>
            <a:ext cx="182880" cy="1828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C275C8D-6221-4DA7-BE82-1BF02B89EACF}"/>
              </a:ext>
            </a:extLst>
          </p:cNvPr>
          <p:cNvSpPr txBox="1"/>
          <p:nvPr/>
        </p:nvSpPr>
        <p:spPr>
          <a:xfrm>
            <a:off x="3191405" y="1830037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500 </a:t>
            </a:r>
            <a:r>
              <a:rPr lang="en-US" dirty="0" err="1">
                <a:solidFill>
                  <a:schemeClr val="bg1"/>
                </a:solidFill>
              </a:rPr>
              <a:t>ly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78EA127D-684A-4893-BD3B-E0BEA80FC226}"/>
              </a:ext>
            </a:extLst>
          </p:cNvPr>
          <p:cNvSpPr txBox="1"/>
          <p:nvPr/>
        </p:nvSpPr>
        <p:spPr>
          <a:xfrm>
            <a:off x="5152029" y="2053309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250 </a:t>
            </a:r>
            <a:r>
              <a:rPr lang="en-US" dirty="0" err="1">
                <a:solidFill>
                  <a:schemeClr val="bg1"/>
                </a:solidFill>
              </a:rPr>
              <a:t>ly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9E6B257-B866-4E98-9063-FA97F7DB2FA9}"/>
              </a:ext>
            </a:extLst>
          </p:cNvPr>
          <p:cNvSpPr txBox="1"/>
          <p:nvPr/>
        </p:nvSpPr>
        <p:spPr>
          <a:xfrm>
            <a:off x="3365032" y="4433979"/>
            <a:ext cx="745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600 </a:t>
            </a:r>
            <a:r>
              <a:rPr lang="en-US" dirty="0" err="1">
                <a:solidFill>
                  <a:schemeClr val="bg1"/>
                </a:solidFill>
              </a:rPr>
              <a:t>ly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676FC1CB-AA6A-4D65-850B-C94A36312EEB}"/>
              </a:ext>
            </a:extLst>
          </p:cNvPr>
          <p:cNvSpPr txBox="1"/>
          <p:nvPr/>
        </p:nvSpPr>
        <p:spPr>
          <a:xfrm>
            <a:off x="5433172" y="4262839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900 </a:t>
            </a:r>
            <a:r>
              <a:rPr lang="en-US" dirty="0" err="1">
                <a:solidFill>
                  <a:schemeClr val="bg1"/>
                </a:solidFill>
              </a:rPr>
              <a:t>ly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DF1D23A-17E4-4CF4-8FB0-51FCFD4572C9}"/>
              </a:ext>
            </a:extLst>
          </p:cNvPr>
          <p:cNvSpPr txBox="1"/>
          <p:nvPr/>
        </p:nvSpPr>
        <p:spPr>
          <a:xfrm>
            <a:off x="3731676" y="3343751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700 </a:t>
            </a:r>
            <a:r>
              <a:rPr lang="en-US" dirty="0" err="1">
                <a:solidFill>
                  <a:schemeClr val="bg1"/>
                </a:solidFill>
              </a:rPr>
              <a:t>ly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A8E76C3E-1361-4260-AE1B-EB26252D5A89}"/>
              </a:ext>
            </a:extLst>
          </p:cNvPr>
          <p:cNvSpPr txBox="1"/>
          <p:nvPr/>
        </p:nvSpPr>
        <p:spPr>
          <a:xfrm>
            <a:off x="4867468" y="2967334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700 </a:t>
            </a:r>
            <a:r>
              <a:rPr lang="en-US" dirty="0" err="1">
                <a:solidFill>
                  <a:schemeClr val="bg1"/>
                </a:solidFill>
              </a:rPr>
              <a:t>ly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7F49CC13-6A27-4935-9C15-60903AAC9D8F}"/>
              </a:ext>
            </a:extLst>
          </p:cNvPr>
          <p:cNvSpPr txBox="1"/>
          <p:nvPr/>
        </p:nvSpPr>
        <p:spPr>
          <a:xfrm>
            <a:off x="4623756" y="3308515"/>
            <a:ext cx="862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2000 </a:t>
            </a:r>
            <a:r>
              <a:rPr lang="en-US" dirty="0" err="1">
                <a:solidFill>
                  <a:schemeClr val="bg1"/>
                </a:solidFill>
              </a:rPr>
              <a:t>ly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68662ED7-B3C6-4CDB-8A5E-A3703E9BABA3}"/>
              </a:ext>
            </a:extLst>
          </p:cNvPr>
          <p:cNvSpPr txBox="1"/>
          <p:nvPr/>
        </p:nvSpPr>
        <p:spPr>
          <a:xfrm>
            <a:off x="2089684" y="5471282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8.6 </a:t>
            </a:r>
            <a:r>
              <a:rPr lang="en-US" dirty="0" err="1">
                <a:solidFill>
                  <a:schemeClr val="bg1"/>
                </a:solidFill>
              </a:rPr>
              <a:t>ly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15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42C0A7B-3191-4798-8010-9DC8FACBD1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8" r="1962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C275C8D-6221-4DA7-BE82-1BF02B89EACF}"/>
              </a:ext>
            </a:extLst>
          </p:cNvPr>
          <p:cNvSpPr txBox="1"/>
          <p:nvPr/>
        </p:nvSpPr>
        <p:spPr>
          <a:xfrm>
            <a:off x="2651045" y="183603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Betelgeuse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8EA127D-684A-4893-BD3B-E0BEA80FC226}"/>
              </a:ext>
            </a:extLst>
          </p:cNvPr>
          <p:cNvSpPr txBox="1"/>
          <p:nvPr/>
        </p:nvSpPr>
        <p:spPr>
          <a:xfrm>
            <a:off x="5113638" y="2040506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Bellatrix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A9E6B257-B866-4E98-9063-FA97F7DB2FA9}"/>
              </a:ext>
            </a:extLst>
          </p:cNvPr>
          <p:cNvSpPr txBox="1"/>
          <p:nvPr/>
        </p:nvSpPr>
        <p:spPr>
          <a:xfrm>
            <a:off x="3393012" y="4411365"/>
            <a:ext cx="774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Saiph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76FC1CB-AA6A-4D65-850B-C94A36312EEB}"/>
              </a:ext>
            </a:extLst>
          </p:cNvPr>
          <p:cNvSpPr txBox="1"/>
          <p:nvPr/>
        </p:nvSpPr>
        <p:spPr>
          <a:xfrm>
            <a:off x="5393011" y="4240715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Rigel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2DF1D23A-17E4-4CF4-8FB0-51FCFD4572C9}"/>
              </a:ext>
            </a:extLst>
          </p:cNvPr>
          <p:cNvSpPr txBox="1"/>
          <p:nvPr/>
        </p:nvSpPr>
        <p:spPr>
          <a:xfrm>
            <a:off x="3598225" y="327409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Alnitak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8E76C3E-1361-4260-AE1B-EB26252D5A89}"/>
              </a:ext>
            </a:extLst>
          </p:cNvPr>
          <p:cNvSpPr txBox="1"/>
          <p:nvPr/>
        </p:nvSpPr>
        <p:spPr>
          <a:xfrm>
            <a:off x="4809240" y="3006674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Mintaka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F49CC13-6A27-4935-9C15-60903AAC9D8F}"/>
              </a:ext>
            </a:extLst>
          </p:cNvPr>
          <p:cNvSpPr txBox="1"/>
          <p:nvPr/>
        </p:nvSpPr>
        <p:spPr>
          <a:xfrm>
            <a:off x="4637194" y="3323939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Alnilam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E26A6D9D-0497-49C2-AD11-F966636A6176}"/>
              </a:ext>
            </a:extLst>
          </p:cNvPr>
          <p:cNvSpPr txBox="1"/>
          <p:nvPr/>
        </p:nvSpPr>
        <p:spPr>
          <a:xfrm>
            <a:off x="3832054" y="481781"/>
            <a:ext cx="15648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F7C3CE4B-EC95-4FCB-830A-94179C77C7DA}"/>
              </a:ext>
            </a:extLst>
          </p:cNvPr>
          <p:cNvSpPr txBox="1"/>
          <p:nvPr/>
        </p:nvSpPr>
        <p:spPr>
          <a:xfrm>
            <a:off x="2046217" y="5456011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Sirius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64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42C0A7B-3191-4798-8010-9DC8FACBD1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8" r="1962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C275C8D-6221-4DA7-BE82-1BF02B89EACF}"/>
              </a:ext>
            </a:extLst>
          </p:cNvPr>
          <p:cNvSpPr txBox="1"/>
          <p:nvPr/>
        </p:nvSpPr>
        <p:spPr>
          <a:xfrm>
            <a:off x="1909189" y="1827408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Betelgeuse  500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8EA127D-684A-4893-BD3B-E0BEA80FC226}"/>
              </a:ext>
            </a:extLst>
          </p:cNvPr>
          <p:cNvSpPr txBox="1"/>
          <p:nvPr/>
        </p:nvSpPr>
        <p:spPr>
          <a:xfrm>
            <a:off x="5130890" y="2049132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Bellatrix 250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A9E6B257-B866-4E98-9063-FA97F7DB2FA9}"/>
              </a:ext>
            </a:extLst>
          </p:cNvPr>
          <p:cNvSpPr txBox="1"/>
          <p:nvPr/>
        </p:nvSpPr>
        <p:spPr>
          <a:xfrm>
            <a:off x="2701096" y="4423969"/>
            <a:ext cx="1454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Saiph 600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76FC1CB-AA6A-4D65-850B-C94A36312EEB}"/>
              </a:ext>
            </a:extLst>
          </p:cNvPr>
          <p:cNvSpPr txBox="1"/>
          <p:nvPr/>
        </p:nvSpPr>
        <p:spPr>
          <a:xfrm>
            <a:off x="5393658" y="4244381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Rigel 900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2DF1D23A-17E4-4CF4-8FB0-51FCFD4572C9}"/>
              </a:ext>
            </a:extLst>
          </p:cNvPr>
          <p:cNvSpPr txBox="1"/>
          <p:nvPr/>
        </p:nvSpPr>
        <p:spPr>
          <a:xfrm>
            <a:off x="2839114" y="3271152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Alnitak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700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8E76C3E-1361-4260-AE1B-EB26252D5A89}"/>
              </a:ext>
            </a:extLst>
          </p:cNvPr>
          <p:cNvSpPr txBox="1"/>
          <p:nvPr/>
        </p:nvSpPr>
        <p:spPr>
          <a:xfrm>
            <a:off x="4817866" y="3015300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Mintaka 700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F49CC13-6A27-4935-9C15-60903AAC9D8F}"/>
              </a:ext>
            </a:extLst>
          </p:cNvPr>
          <p:cNvSpPr txBox="1"/>
          <p:nvPr/>
        </p:nvSpPr>
        <p:spPr>
          <a:xfrm>
            <a:off x="4585438" y="3341191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Alnilam 2000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E26A6D9D-0497-49C2-AD11-F966636A6176}"/>
              </a:ext>
            </a:extLst>
          </p:cNvPr>
          <p:cNvSpPr txBox="1"/>
          <p:nvPr/>
        </p:nvSpPr>
        <p:spPr>
          <a:xfrm>
            <a:off x="3832054" y="481781"/>
            <a:ext cx="15648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F7C3CE4B-EC95-4FCB-830A-94179C77C7DA}"/>
              </a:ext>
            </a:extLst>
          </p:cNvPr>
          <p:cNvSpPr txBox="1"/>
          <p:nvPr/>
        </p:nvSpPr>
        <p:spPr>
          <a:xfrm>
            <a:off x="2040352" y="5464637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Sirius 8.6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34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62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Bigelow</dc:creator>
  <cp:lastModifiedBy>arca965@gmail.com</cp:lastModifiedBy>
  <cp:revision>11</cp:revision>
  <dcterms:created xsi:type="dcterms:W3CDTF">2020-01-30T21:46:15Z</dcterms:created>
  <dcterms:modified xsi:type="dcterms:W3CDTF">2020-05-04T19:29:27Z</dcterms:modified>
</cp:coreProperties>
</file>