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7"/>
  </p:notesMasterIdLst>
  <p:handoutMasterIdLst>
    <p:handoutMasterId r:id="rId38"/>
  </p:handoutMasterIdLst>
  <p:sldIdLst>
    <p:sldId id="256" r:id="rId5"/>
    <p:sldId id="266" r:id="rId6"/>
    <p:sldId id="371" r:id="rId7"/>
    <p:sldId id="308" r:id="rId8"/>
    <p:sldId id="350" r:id="rId9"/>
    <p:sldId id="389" r:id="rId10"/>
    <p:sldId id="387" r:id="rId11"/>
    <p:sldId id="406" r:id="rId12"/>
    <p:sldId id="393" r:id="rId13"/>
    <p:sldId id="372" r:id="rId14"/>
    <p:sldId id="338" r:id="rId15"/>
    <p:sldId id="351" r:id="rId16"/>
    <p:sldId id="339" r:id="rId17"/>
    <p:sldId id="342" r:id="rId18"/>
    <p:sldId id="367" r:id="rId19"/>
    <p:sldId id="340" r:id="rId20"/>
    <p:sldId id="373" r:id="rId21"/>
    <p:sldId id="376" r:id="rId22"/>
    <p:sldId id="343" r:id="rId23"/>
    <p:sldId id="345" r:id="rId24"/>
    <p:sldId id="386" r:id="rId25"/>
    <p:sldId id="365" r:id="rId26"/>
    <p:sldId id="347" r:id="rId27"/>
    <p:sldId id="346" r:id="rId28"/>
    <p:sldId id="395" r:id="rId29"/>
    <p:sldId id="353" r:id="rId30"/>
    <p:sldId id="398" r:id="rId31"/>
    <p:sldId id="396" r:id="rId32"/>
    <p:sldId id="399" r:id="rId33"/>
    <p:sldId id="400" r:id="rId34"/>
    <p:sldId id="324" r:id="rId35"/>
    <p:sldId id="305" r:id="rId3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288" userDrawn="1">
          <p15:clr>
            <a:srgbClr val="A4A3A4"/>
          </p15:clr>
        </p15:guide>
        <p15:guide id="3" pos="3312" userDrawn="1">
          <p15:clr>
            <a:srgbClr val="A4A3A4"/>
          </p15:clr>
        </p15:guide>
        <p15:guide id="4" pos="3408" userDrawn="1">
          <p15:clr>
            <a:srgbClr val="A4A3A4"/>
          </p15:clr>
        </p15:guide>
        <p15:guide id="5" pos="7392" userDrawn="1">
          <p15:clr>
            <a:srgbClr val="A4A3A4"/>
          </p15:clr>
        </p15:guide>
        <p15:guide id="6" pos="4272" userDrawn="1">
          <p15:clr>
            <a:srgbClr val="A4A3A4"/>
          </p15:clr>
        </p15:guide>
        <p15:guide id="7" pos="4368" userDrawn="1">
          <p15:clr>
            <a:srgbClr val="A4A3A4"/>
          </p15:clr>
        </p15:guide>
        <p15:guide id="8" orient="horz" pos="369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A740F-38FD-DBE4-1310-213E225EE607}" name="Jonathan Pederson" initials="JP" userId="S::Jonathan@djanda.com::cc0b89e0-2f18-4c5f-8128-243685fddae9" providerId="AD"/>
  <p188:author id="{8502B230-F99F-8528-DF13-CF4401C362A0}" name="Perry, Leslie (FHWA)" initials="P(" userId="S::leslie.perry_dot.gov#ext#@djanda1.onmicrosoft.com::cfc73887-24ea-46ab-833d-2b78f364c10a" providerId="AD"/>
  <p188:author id="{C2399C6B-3FF5-F8BE-521B-534C7C96DD10}" name="Emily Gillespie" initials="EG" userId="S::emily.gillespie@djanda.com::064688a7-a923-4652-8172-fd8799d6c59e" providerId="AD"/>
  <p188:author id="{73176A84-187E-CFE9-40B9-4B5356FEFF27}" name="Beazley, Sandy" initials="BS" userId="S::sandy.beazley_hdrinc.com#ext#@djanda1.onmicrosoft.com::fbed9bf6-1961-475e-86d0-aee0c48992bf" providerId="AD"/>
  <p188:author id="{7547DDC7-8DA5-A37C-C52C-767A17071ED1}" name="Beazley, Sandy" initials="BS" userId="S::pbeazley@hdrinc.com::cff2b3c0-f88a-4f2a-a7b8-52c8a08931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CC485-BDFE-CF32-0150-CBDEA3E87434}" v="8" dt="2023-06-13T15:48:27.281"/>
    <p1510:client id="{5E182A4D-EA88-3C66-4D4E-AA6D7EAE90CB}" v="5" dt="2023-06-12T20:41:52.427"/>
    <p1510:client id="{9621C966-C2D3-4B6C-A136-C90F538E9056}" v="1469" dt="2023-06-12T19:43:15.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69" d="100"/>
          <a:sy n="69" d="100"/>
        </p:scale>
        <p:origin x="1018" y="67"/>
      </p:cViewPr>
      <p:guideLst>
        <p:guide orient="horz" pos="432"/>
        <p:guide pos="288"/>
        <p:guide pos="3312"/>
        <p:guide pos="3408"/>
        <p:guide pos="7392"/>
        <p:guide pos="4272"/>
        <p:guide pos="4368"/>
        <p:guide orient="horz" pos="369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zley, Sandy" userId="S::sandy.beazley_hdrinc.com#ext#@djanda1.onmicrosoft.com::fbed9bf6-1961-475e-86d0-aee0c48992bf" providerId="AD" clId="Web-{83CCEADC-BFB0-DDFE-C514-FEE0D79D1A8D}"/>
    <pc:docChg chg="modSld">
      <pc:chgData name="Beazley, Sandy" userId="S::sandy.beazley_hdrinc.com#ext#@djanda1.onmicrosoft.com::fbed9bf6-1961-475e-86d0-aee0c48992bf" providerId="AD" clId="Web-{83CCEADC-BFB0-DDFE-C514-FEE0D79D1A8D}" dt="2023-06-08T14:49:50.883" v="95" actId="1076"/>
      <pc:docMkLst>
        <pc:docMk/>
      </pc:docMkLst>
      <pc:sldChg chg="addSp modSp">
        <pc:chgData name="Beazley, Sandy" userId="S::sandy.beazley_hdrinc.com#ext#@djanda1.onmicrosoft.com::fbed9bf6-1961-475e-86d0-aee0c48992bf" providerId="AD" clId="Web-{83CCEADC-BFB0-DDFE-C514-FEE0D79D1A8D}" dt="2023-06-08T14:49:50.883" v="95" actId="1076"/>
        <pc:sldMkLst>
          <pc:docMk/>
          <pc:sldMk cId="4204355521" sldId="400"/>
        </pc:sldMkLst>
        <pc:spChg chg="add mod">
          <ac:chgData name="Beazley, Sandy" userId="S::sandy.beazley_hdrinc.com#ext#@djanda1.onmicrosoft.com::fbed9bf6-1961-475e-86d0-aee0c48992bf" providerId="AD" clId="Web-{83CCEADC-BFB0-DDFE-C514-FEE0D79D1A8D}" dt="2023-06-08T14:49:41.805" v="93" actId="14100"/>
          <ac:spMkLst>
            <pc:docMk/>
            <pc:sldMk cId="4204355521" sldId="400"/>
            <ac:spMk id="5" creationId="{CC95B75B-5C96-BC08-4E19-3B4E824D1201}"/>
          </ac:spMkLst>
        </pc:spChg>
        <pc:grpChg chg="add mod">
          <ac:chgData name="Beazley, Sandy" userId="S::sandy.beazley_hdrinc.com#ext#@djanda1.onmicrosoft.com::fbed9bf6-1961-475e-86d0-aee0c48992bf" providerId="AD" clId="Web-{83CCEADC-BFB0-DDFE-C514-FEE0D79D1A8D}" dt="2023-06-08T14:49:50.883" v="95" actId="1076"/>
          <ac:grpSpMkLst>
            <pc:docMk/>
            <pc:sldMk cId="4204355521" sldId="400"/>
            <ac:grpSpMk id="6" creationId="{622B26D6-6E12-2AAB-35B7-5966E96786F0}"/>
          </ac:grpSpMkLst>
        </pc:grpChg>
        <pc:picChg chg="mod">
          <ac:chgData name="Beazley, Sandy" userId="S::sandy.beazley_hdrinc.com#ext#@djanda1.onmicrosoft.com::fbed9bf6-1961-475e-86d0-aee0c48992bf" providerId="AD" clId="Web-{83CCEADC-BFB0-DDFE-C514-FEE0D79D1A8D}" dt="2023-06-08T14:48:01.694" v="1" actId="14100"/>
          <ac:picMkLst>
            <pc:docMk/>
            <pc:sldMk cId="4204355521" sldId="400"/>
            <ac:picMk id="2" creationId="{4F11D09A-7FA7-ED32-379A-A812B57DA9BE}"/>
          </ac:picMkLst>
        </pc:picChg>
      </pc:sldChg>
    </pc:docChg>
  </pc:docChgLst>
  <pc:docChgLst>
    <pc:chgData name="Jonathan Pederson" userId="cc0b89e0-2f18-4c5f-8128-243685fddae9" providerId="ADAL" clId="{9621C966-C2D3-4B6C-A136-C90F538E9056}"/>
    <pc:docChg chg="undo custSel addSld modSld sldOrd modNotesMaster modHandout">
      <pc:chgData name="Jonathan Pederson" userId="cc0b89e0-2f18-4c5f-8128-243685fddae9" providerId="ADAL" clId="{9621C966-C2D3-4B6C-A136-C90F538E9056}" dt="2023-06-12T19:53:11.251" v="1870" actId="20577"/>
      <pc:docMkLst>
        <pc:docMk/>
      </pc:docMkLst>
      <pc:sldChg chg="modSp mod">
        <pc:chgData name="Jonathan Pederson" userId="cc0b89e0-2f18-4c5f-8128-243685fddae9" providerId="ADAL" clId="{9621C966-C2D3-4B6C-A136-C90F538E9056}" dt="2023-06-08T17:08:22.409" v="1596" actId="20577"/>
        <pc:sldMkLst>
          <pc:docMk/>
          <pc:sldMk cId="1198765408" sldId="256"/>
        </pc:sldMkLst>
        <pc:spChg chg="mod">
          <ac:chgData name="Jonathan Pederson" userId="cc0b89e0-2f18-4c5f-8128-243685fddae9" providerId="ADAL" clId="{9621C966-C2D3-4B6C-A136-C90F538E9056}" dt="2023-06-07T19:58:00.581" v="45" actId="1076"/>
          <ac:spMkLst>
            <pc:docMk/>
            <pc:sldMk cId="1198765408" sldId="256"/>
            <ac:spMk id="2" creationId="{00000000-0000-0000-0000-000000000000}"/>
          </ac:spMkLst>
        </pc:spChg>
        <pc:spChg chg="mod">
          <ac:chgData name="Jonathan Pederson" userId="cc0b89e0-2f18-4c5f-8128-243685fddae9" providerId="ADAL" clId="{9621C966-C2D3-4B6C-A136-C90F538E9056}" dt="2023-06-08T17:08:22.409" v="1596" actId="20577"/>
          <ac:spMkLst>
            <pc:docMk/>
            <pc:sldMk cId="1198765408" sldId="256"/>
            <ac:spMk id="3" creationId="{00000000-0000-0000-0000-000000000000}"/>
          </ac:spMkLst>
        </pc:spChg>
        <pc:picChg chg="mod">
          <ac:chgData name="Jonathan Pederson" userId="cc0b89e0-2f18-4c5f-8128-243685fddae9" providerId="ADAL" clId="{9621C966-C2D3-4B6C-A136-C90F538E9056}" dt="2023-06-07T19:57:39.184" v="42"/>
          <ac:picMkLst>
            <pc:docMk/>
            <pc:sldMk cId="1198765408" sldId="256"/>
            <ac:picMk id="5" creationId="{53F2084E-6B45-43E5-A6AF-B518ADB46CA7}"/>
          </ac:picMkLst>
        </pc:picChg>
        <pc:picChg chg="mod">
          <ac:chgData name="Jonathan Pederson" userId="cc0b89e0-2f18-4c5f-8128-243685fddae9" providerId="ADAL" clId="{9621C966-C2D3-4B6C-A136-C90F538E9056}" dt="2023-06-07T19:57:52.406" v="43"/>
          <ac:picMkLst>
            <pc:docMk/>
            <pc:sldMk cId="1198765408" sldId="256"/>
            <ac:picMk id="7" creationId="{01F6F7A0-7005-42CB-AEE9-185F5B1E5071}"/>
          </ac:picMkLst>
        </pc:picChg>
      </pc:sldChg>
      <pc:sldChg chg="addSp modSp mod">
        <pc:chgData name="Jonathan Pederson" userId="cc0b89e0-2f18-4c5f-8128-243685fddae9" providerId="ADAL" clId="{9621C966-C2D3-4B6C-A136-C90F538E9056}" dt="2023-06-12T19:42:10.745" v="1818" actId="1038"/>
        <pc:sldMkLst>
          <pc:docMk/>
          <pc:sldMk cId="3609207226" sldId="266"/>
        </pc:sldMkLst>
        <pc:spChg chg="mod">
          <ac:chgData name="Jonathan Pederson" userId="cc0b89e0-2f18-4c5f-8128-243685fddae9" providerId="ADAL" clId="{9621C966-C2D3-4B6C-A136-C90F538E9056}" dt="2023-06-07T19:55:50.781" v="8" actId="1035"/>
          <ac:spMkLst>
            <pc:docMk/>
            <pc:sldMk cId="3609207226" sldId="266"/>
            <ac:spMk id="2" creationId="{92D84E43-C5AF-456A-BA1B-5F1BC03C391A}"/>
          </ac:spMkLst>
        </pc:spChg>
        <pc:spChg chg="mod">
          <ac:chgData name="Jonathan Pederson" userId="cc0b89e0-2f18-4c5f-8128-243685fddae9" providerId="ADAL" clId="{9621C966-C2D3-4B6C-A136-C90F538E9056}" dt="2023-06-12T19:38:38.754" v="1745" actId="1076"/>
          <ac:spMkLst>
            <pc:docMk/>
            <pc:sldMk cId="3609207226" sldId="266"/>
            <ac:spMk id="3" creationId="{00000000-0000-0000-0000-000000000000}"/>
          </ac:spMkLst>
        </pc:spChg>
        <pc:spChg chg="add mod">
          <ac:chgData name="Jonathan Pederson" userId="cc0b89e0-2f18-4c5f-8128-243685fddae9" providerId="ADAL" clId="{9621C966-C2D3-4B6C-A136-C90F538E9056}" dt="2023-06-12T19:42:10.745" v="1818" actId="1038"/>
          <ac:spMkLst>
            <pc:docMk/>
            <pc:sldMk cId="3609207226" sldId="266"/>
            <ac:spMk id="4" creationId="{E1C4E523-1C8D-FAE3-4B31-757BF3B59EF1}"/>
          </ac:spMkLst>
        </pc:spChg>
        <pc:spChg chg="mod">
          <ac:chgData name="Jonathan Pederson" userId="cc0b89e0-2f18-4c5f-8128-243685fddae9" providerId="ADAL" clId="{9621C966-C2D3-4B6C-A136-C90F538E9056}" dt="2023-06-12T19:41:06.529" v="1754" actId="1076"/>
          <ac:spMkLst>
            <pc:docMk/>
            <pc:sldMk cId="3609207226" sldId="266"/>
            <ac:spMk id="11" creationId="{D7746BD9-5503-426C-8B77-54EAF657738E}"/>
          </ac:spMkLst>
        </pc:spChg>
        <pc:picChg chg="mod">
          <ac:chgData name="Jonathan Pederson" userId="cc0b89e0-2f18-4c5f-8128-243685fddae9" providerId="ADAL" clId="{9621C966-C2D3-4B6C-A136-C90F538E9056}" dt="2023-06-07T19:55:44.750" v="2" actId="732"/>
          <ac:picMkLst>
            <pc:docMk/>
            <pc:sldMk cId="3609207226" sldId="266"/>
            <ac:picMk id="1026" creationId="{6194C4AC-DC0A-49D7-BC26-B2A821064090}"/>
          </ac:picMkLst>
        </pc:picChg>
      </pc:sldChg>
      <pc:sldChg chg="addSp modSp mod addCm delCm modCm">
        <pc:chgData name="Jonathan Pederson" userId="cc0b89e0-2f18-4c5f-8128-243685fddae9" providerId="ADAL" clId="{9621C966-C2D3-4B6C-A136-C90F538E9056}" dt="2023-06-12T19:43:15.249" v="1848"/>
        <pc:sldMkLst>
          <pc:docMk/>
          <pc:sldMk cId="1781477381" sldId="305"/>
        </pc:sldMkLst>
        <pc:spChg chg="mod">
          <ac:chgData name="Jonathan Pederson" userId="cc0b89e0-2f18-4c5f-8128-243685fddae9" providerId="ADAL" clId="{9621C966-C2D3-4B6C-A136-C90F538E9056}" dt="2023-06-07T20:11:32.170" v="419" actId="1036"/>
          <ac:spMkLst>
            <pc:docMk/>
            <pc:sldMk cId="1781477381" sldId="305"/>
            <ac:spMk id="3" creationId="{00000000-0000-0000-0000-000000000000}"/>
          </ac:spMkLst>
        </pc:spChg>
        <pc:spChg chg="add mod">
          <ac:chgData name="Jonathan Pederson" userId="cc0b89e0-2f18-4c5f-8128-243685fddae9" providerId="ADAL" clId="{9621C966-C2D3-4B6C-A136-C90F538E9056}" dt="2023-06-12T19:43:15.249" v="1848"/>
          <ac:spMkLst>
            <pc:docMk/>
            <pc:sldMk cId="1781477381" sldId="305"/>
            <ac:spMk id="4" creationId="{DC4B180B-74D7-F91E-8E32-D267E8B34BDC}"/>
          </ac:spMkLst>
        </pc:spChg>
        <pc:spChg chg="mod">
          <ac:chgData name="Jonathan Pederson" userId="cc0b89e0-2f18-4c5f-8128-243685fddae9" providerId="ADAL" clId="{9621C966-C2D3-4B6C-A136-C90F538E9056}" dt="2023-06-12T19:32:44.534" v="1743" actId="20577"/>
          <ac:spMkLst>
            <pc:docMk/>
            <pc:sldMk cId="1781477381" sldId="305"/>
            <ac:spMk id="9" creationId="{E24B12F5-E3DB-48CC-B364-329EE75107C6}"/>
          </ac:spMkLst>
        </pc:spChg>
        <pc:extLst>
          <p:ext xmlns:p="http://schemas.openxmlformats.org/presentationml/2006/main" uri="{D6D511B9-2390-475A-947B-AFAB55BFBCF1}">
            <pc226:cmChg xmlns:pc226="http://schemas.microsoft.com/office/powerpoint/2022/06/main/command" chg="mod">
              <pc226:chgData name="Jonathan Pederson" userId="cc0b89e0-2f18-4c5f-8128-243685fddae9" providerId="ADAL" clId="{9621C966-C2D3-4B6C-A136-C90F538E9056}" dt="2023-06-07T20:31:55.820" v="1290" actId="20577"/>
              <pc2:cmMkLst xmlns:pc2="http://schemas.microsoft.com/office/powerpoint/2019/9/main/command">
                <pc:docMk/>
                <pc:sldMk cId="1781477381" sldId="305"/>
                <pc2:cmMk id="{477C4E3B-8B36-48FB-9976-00AB654A7606}"/>
              </pc2:cmMkLst>
            </pc226:cmChg>
            <pc226:cmChg xmlns:pc226="http://schemas.microsoft.com/office/powerpoint/2022/06/main/command" chg="add del mod">
              <pc226:chgData name="Jonathan Pederson" userId="cc0b89e0-2f18-4c5f-8128-243685fddae9" providerId="ADAL" clId="{9621C966-C2D3-4B6C-A136-C90F538E9056}" dt="2023-06-12T19:39:21.053" v="1747"/>
              <pc2:cmMkLst xmlns:pc2="http://schemas.microsoft.com/office/powerpoint/2019/9/main/command">
                <pc:docMk/>
                <pc:sldMk cId="1781477381" sldId="305"/>
                <pc2:cmMk id="{A38CF86A-B34B-4220-AB2F-0ED05CCC288E}"/>
              </pc2:cmMkLst>
              <pc226:cmRplyChg chg="add">
                <pc226:chgData name="Jonathan Pederson" userId="cc0b89e0-2f18-4c5f-8128-243685fddae9" providerId="ADAL" clId="{9621C966-C2D3-4B6C-A136-C90F538E9056}" dt="2023-06-12T19:32:41.372" v="1742"/>
                <pc2:cmRplyMkLst xmlns:pc2="http://schemas.microsoft.com/office/powerpoint/2019/9/main/command">
                  <pc:docMk/>
                  <pc:sldMk cId="1781477381" sldId="305"/>
                  <pc2:cmMk id="{A38CF86A-B34B-4220-AB2F-0ED05CCC288E}"/>
                  <pc2:cmRplyMk id="{4CF9584A-E313-4DE1-8FF4-AA8D8145E235}"/>
                </pc2:cmRplyMkLst>
              </pc226:cmRplyChg>
            </pc226:cmChg>
          </p:ext>
        </pc:extLst>
      </pc:sldChg>
      <pc:sldChg chg="addSp modSp mod">
        <pc:chgData name="Jonathan Pederson" userId="cc0b89e0-2f18-4c5f-8128-243685fddae9" providerId="ADAL" clId="{9621C966-C2D3-4B6C-A136-C90F538E9056}" dt="2023-06-12T19:42:35.192" v="1819"/>
        <pc:sldMkLst>
          <pc:docMk/>
          <pc:sldMk cId="883928001" sldId="308"/>
        </pc:sldMkLst>
        <pc:spChg chg="mod">
          <ac:chgData name="Jonathan Pederson" userId="cc0b89e0-2f18-4c5f-8128-243685fddae9" providerId="ADAL" clId="{9621C966-C2D3-4B6C-A136-C90F538E9056}" dt="2023-06-07T20:04:03.759" v="158" actId="1036"/>
          <ac:spMkLst>
            <pc:docMk/>
            <pc:sldMk cId="883928001" sldId="308"/>
            <ac:spMk id="3" creationId="{00000000-0000-0000-0000-000000000000}"/>
          </ac:spMkLst>
        </pc:spChg>
        <pc:spChg chg="add mod">
          <ac:chgData name="Jonathan Pederson" userId="cc0b89e0-2f18-4c5f-8128-243685fddae9" providerId="ADAL" clId="{9621C966-C2D3-4B6C-A136-C90F538E9056}" dt="2023-06-12T19:42:35.192" v="1819"/>
          <ac:spMkLst>
            <pc:docMk/>
            <pc:sldMk cId="883928001" sldId="308"/>
            <ac:spMk id="7" creationId="{8D21DF34-DB75-9A5A-CB2F-4749B744CC36}"/>
          </ac:spMkLst>
        </pc:spChg>
        <pc:spChg chg="mod">
          <ac:chgData name="Jonathan Pederson" userId="cc0b89e0-2f18-4c5f-8128-243685fddae9" providerId="ADAL" clId="{9621C966-C2D3-4B6C-A136-C90F538E9056}" dt="2023-06-07T20:27:00.349" v="1156" actId="1035"/>
          <ac:spMkLst>
            <pc:docMk/>
            <pc:sldMk cId="883928001" sldId="308"/>
            <ac:spMk id="11" creationId="{D7746BD9-5503-426C-8B77-54EAF657738E}"/>
          </ac:spMkLst>
        </pc:spChg>
        <pc:spChg chg="mod">
          <ac:chgData name="Jonathan Pederson" userId="cc0b89e0-2f18-4c5f-8128-243685fddae9" providerId="ADAL" clId="{9621C966-C2D3-4B6C-A136-C90F538E9056}" dt="2023-06-07T20:27:00.349" v="1156" actId="1035"/>
          <ac:spMkLst>
            <pc:docMk/>
            <pc:sldMk cId="883928001" sldId="308"/>
            <ac:spMk id="15" creationId="{F76D407B-1BA6-4E5A-95DF-70B5E1600C71}"/>
          </ac:spMkLst>
        </pc:spChg>
        <pc:picChg chg="mod">
          <ac:chgData name="Jonathan Pederson" userId="cc0b89e0-2f18-4c5f-8128-243685fddae9" providerId="ADAL" clId="{9621C966-C2D3-4B6C-A136-C90F538E9056}" dt="2023-06-07T20:27:08.477" v="1192" actId="1035"/>
          <ac:picMkLst>
            <pc:docMk/>
            <pc:sldMk cId="883928001" sldId="308"/>
            <ac:picMk id="2" creationId="{368B9125-76BB-0146-B2A3-81E28C71068D}"/>
          </ac:picMkLst>
        </pc:picChg>
        <pc:picChg chg="mod">
          <ac:chgData name="Jonathan Pederson" userId="cc0b89e0-2f18-4c5f-8128-243685fddae9" providerId="ADAL" clId="{9621C966-C2D3-4B6C-A136-C90F538E9056}" dt="2023-06-07T20:27:08.477" v="1192" actId="1035"/>
          <ac:picMkLst>
            <pc:docMk/>
            <pc:sldMk cId="883928001" sldId="308"/>
            <ac:picMk id="4" creationId="{3F2A5774-B774-B802-F8BC-1ACDF4E4051E}"/>
          </ac:picMkLst>
        </pc:picChg>
        <pc:picChg chg="mod">
          <ac:chgData name="Jonathan Pederson" userId="cc0b89e0-2f18-4c5f-8128-243685fddae9" providerId="ADAL" clId="{9621C966-C2D3-4B6C-A136-C90F538E9056}" dt="2023-06-07T20:27:08.477" v="1192" actId="1035"/>
          <ac:picMkLst>
            <pc:docMk/>
            <pc:sldMk cId="883928001" sldId="308"/>
            <ac:picMk id="5" creationId="{EE06ADBE-3949-9AE9-507F-979CD3CBC714}"/>
          </ac:picMkLst>
        </pc:picChg>
        <pc:picChg chg="mod">
          <ac:chgData name="Jonathan Pederson" userId="cc0b89e0-2f18-4c5f-8128-243685fddae9" providerId="ADAL" clId="{9621C966-C2D3-4B6C-A136-C90F538E9056}" dt="2023-06-07T20:27:08.477" v="1192" actId="1035"/>
          <ac:picMkLst>
            <pc:docMk/>
            <pc:sldMk cId="883928001" sldId="308"/>
            <ac:picMk id="6" creationId="{D974C79A-63DC-0F3F-3FA1-7E2F64DB248E}"/>
          </ac:picMkLst>
        </pc:picChg>
      </pc:sldChg>
      <pc:sldChg chg="addSp modSp mod">
        <pc:chgData name="Jonathan Pederson" userId="cc0b89e0-2f18-4c5f-8128-243685fddae9" providerId="ADAL" clId="{9621C966-C2D3-4B6C-A136-C90F538E9056}" dt="2023-06-12T19:43:14.441" v="1847"/>
        <pc:sldMkLst>
          <pc:docMk/>
          <pc:sldMk cId="3034837837" sldId="324"/>
        </pc:sldMkLst>
        <pc:spChg chg="add mod">
          <ac:chgData name="Jonathan Pederson" userId="cc0b89e0-2f18-4c5f-8128-243685fddae9" providerId="ADAL" clId="{9621C966-C2D3-4B6C-A136-C90F538E9056}" dt="2023-06-12T19:43:14.441" v="1847"/>
          <ac:spMkLst>
            <pc:docMk/>
            <pc:sldMk cId="3034837837" sldId="324"/>
            <ac:spMk id="2" creationId="{5427B478-B8D2-74FC-C200-C7EDD550610C}"/>
          </ac:spMkLst>
        </pc:spChg>
        <pc:spChg chg="mod">
          <ac:chgData name="Jonathan Pederson" userId="cc0b89e0-2f18-4c5f-8128-243685fddae9" providerId="ADAL" clId="{9621C966-C2D3-4B6C-A136-C90F538E9056}" dt="2023-06-07T20:10:49.190" v="395" actId="1036"/>
          <ac:spMkLst>
            <pc:docMk/>
            <pc:sldMk cId="3034837837" sldId="324"/>
            <ac:spMk id="3" creationId="{00000000-0000-0000-0000-000000000000}"/>
          </ac:spMkLst>
        </pc:spChg>
        <pc:spChg chg="mod">
          <ac:chgData name="Jonathan Pederson" userId="cc0b89e0-2f18-4c5f-8128-243685fddae9" providerId="ADAL" clId="{9621C966-C2D3-4B6C-A136-C90F538E9056}" dt="2023-06-07T20:03:22.967" v="149" actId="113"/>
          <ac:spMkLst>
            <pc:docMk/>
            <pc:sldMk cId="3034837837" sldId="324"/>
            <ac:spMk id="4" creationId="{4C4FE7A0-DBD0-B9A5-AF9B-A23714705442}"/>
          </ac:spMkLst>
        </pc:spChg>
        <pc:picChg chg="mod">
          <ac:chgData name="Jonathan Pederson" userId="cc0b89e0-2f18-4c5f-8128-243685fddae9" providerId="ADAL" clId="{9621C966-C2D3-4B6C-A136-C90F538E9056}" dt="2023-06-07T20:24:41.789" v="1036" actId="1076"/>
          <ac:picMkLst>
            <pc:docMk/>
            <pc:sldMk cId="3034837837" sldId="324"/>
            <ac:picMk id="8" creationId="{D0168137-822A-4452-8F6C-868A80B67F60}"/>
          </ac:picMkLst>
        </pc:picChg>
        <pc:picChg chg="mod">
          <ac:chgData name="Jonathan Pederson" userId="cc0b89e0-2f18-4c5f-8128-243685fddae9" providerId="ADAL" clId="{9621C966-C2D3-4B6C-A136-C90F538E9056}" dt="2023-06-07T20:24:41.789" v="1036" actId="1076"/>
          <ac:picMkLst>
            <pc:docMk/>
            <pc:sldMk cId="3034837837" sldId="324"/>
            <ac:picMk id="10" creationId="{1DA903A3-94AC-4EC4-8459-4B1C73330541}"/>
          </ac:picMkLst>
        </pc:picChg>
      </pc:sldChg>
      <pc:sldChg chg="addSp modSp mod">
        <pc:chgData name="Jonathan Pederson" userId="cc0b89e0-2f18-4c5f-8128-243685fddae9" providerId="ADAL" clId="{9621C966-C2D3-4B6C-A136-C90F538E9056}" dt="2023-06-12T19:42:51.286" v="1826"/>
        <pc:sldMkLst>
          <pc:docMk/>
          <pc:sldMk cId="111995688" sldId="338"/>
        </pc:sldMkLst>
        <pc:spChg chg="add mod">
          <ac:chgData name="Jonathan Pederson" userId="cc0b89e0-2f18-4c5f-8128-243685fddae9" providerId="ADAL" clId="{9621C966-C2D3-4B6C-A136-C90F538E9056}" dt="2023-06-12T19:42:51.286" v="1826"/>
          <ac:spMkLst>
            <pc:docMk/>
            <pc:sldMk cId="111995688" sldId="338"/>
            <ac:spMk id="2" creationId="{9562D074-A77A-C2EB-B021-3E89C1987239}"/>
          </ac:spMkLst>
        </pc:spChg>
        <pc:spChg chg="mod">
          <ac:chgData name="Jonathan Pederson" userId="cc0b89e0-2f18-4c5f-8128-243685fddae9" providerId="ADAL" clId="{9621C966-C2D3-4B6C-A136-C90F538E9056}" dt="2023-06-07T20:04:57.255" v="179" actId="1036"/>
          <ac:spMkLst>
            <pc:docMk/>
            <pc:sldMk cId="111995688" sldId="338"/>
            <ac:spMk id="3" creationId="{940402C9-AFFA-47A2-9DB8-AACFAB4C09B4}"/>
          </ac:spMkLst>
        </pc:spChg>
        <pc:spChg chg="mod">
          <ac:chgData name="Jonathan Pederson" userId="cc0b89e0-2f18-4c5f-8128-243685fddae9" providerId="ADAL" clId="{9621C966-C2D3-4B6C-A136-C90F538E9056}" dt="2023-06-07T20:27:27.838" v="1220" actId="1035"/>
          <ac:spMkLst>
            <pc:docMk/>
            <pc:sldMk cId="111995688" sldId="338"/>
            <ac:spMk id="5" creationId="{80EABD4C-A607-652F-5F49-32F45D297944}"/>
          </ac:spMkLst>
        </pc:spChg>
        <pc:spChg chg="mod">
          <ac:chgData name="Jonathan Pederson" userId="cc0b89e0-2f18-4c5f-8128-243685fddae9" providerId="ADAL" clId="{9621C966-C2D3-4B6C-A136-C90F538E9056}" dt="2023-06-07T20:16:29.858" v="606" actId="20577"/>
          <ac:spMkLst>
            <pc:docMk/>
            <pc:sldMk cId="111995688" sldId="338"/>
            <ac:spMk id="11" creationId="{A05E6C52-657C-1024-FC8F-93F41B5C48E0}"/>
          </ac:spMkLst>
        </pc:spChg>
        <pc:grpChg chg="mod">
          <ac:chgData name="Jonathan Pederson" userId="cc0b89e0-2f18-4c5f-8128-243685fddae9" providerId="ADAL" clId="{9621C966-C2D3-4B6C-A136-C90F538E9056}" dt="2023-06-08T14:50:56.624" v="1361" actId="1076"/>
          <ac:grpSpMkLst>
            <pc:docMk/>
            <pc:sldMk cId="111995688" sldId="338"/>
            <ac:grpSpMk id="6" creationId="{F913DAF4-3C1C-72BC-DCDC-3C77C49A1012}"/>
          </ac:grpSpMkLst>
        </pc:grpChg>
        <pc:grpChg chg="mod">
          <ac:chgData name="Jonathan Pederson" userId="cc0b89e0-2f18-4c5f-8128-243685fddae9" providerId="ADAL" clId="{9621C966-C2D3-4B6C-A136-C90F538E9056}" dt="2023-06-08T14:50:53.968" v="1360" actId="1076"/>
          <ac:grpSpMkLst>
            <pc:docMk/>
            <pc:sldMk cId="111995688" sldId="338"/>
            <ac:grpSpMk id="9" creationId="{6D96C28F-2D7E-CE84-BB7B-47A0006D5FE7}"/>
          </ac:grpSpMkLst>
        </pc:grpChg>
      </pc:sldChg>
      <pc:sldChg chg="addSp modSp mod">
        <pc:chgData name="Jonathan Pederson" userId="cc0b89e0-2f18-4c5f-8128-243685fddae9" providerId="ADAL" clId="{9621C966-C2D3-4B6C-A136-C90F538E9056}" dt="2023-06-12T19:42:54.002" v="1828"/>
        <pc:sldMkLst>
          <pc:docMk/>
          <pc:sldMk cId="1365774199" sldId="339"/>
        </pc:sldMkLst>
        <pc:spChg chg="mod">
          <ac:chgData name="Jonathan Pederson" userId="cc0b89e0-2f18-4c5f-8128-243685fddae9" providerId="ADAL" clId="{9621C966-C2D3-4B6C-A136-C90F538E9056}" dt="2023-06-07T20:06:05.572" v="212" actId="1036"/>
          <ac:spMkLst>
            <pc:docMk/>
            <pc:sldMk cId="1365774199" sldId="339"/>
            <ac:spMk id="3" creationId="{3FE68CF5-6783-4F41-9DC5-0FE9B64B2417}"/>
          </ac:spMkLst>
        </pc:spChg>
        <pc:spChg chg="mod">
          <ac:chgData name="Jonathan Pederson" userId="cc0b89e0-2f18-4c5f-8128-243685fddae9" providerId="ADAL" clId="{9621C966-C2D3-4B6C-A136-C90F538E9056}" dt="2023-06-07T20:19:13.414" v="725" actId="1037"/>
          <ac:spMkLst>
            <pc:docMk/>
            <pc:sldMk cId="1365774199" sldId="339"/>
            <ac:spMk id="6" creationId="{BC1A02DF-F57D-3BF9-ABD0-5D8CD194B6E6}"/>
          </ac:spMkLst>
        </pc:spChg>
        <pc:spChg chg="add mod">
          <ac:chgData name="Jonathan Pederson" userId="cc0b89e0-2f18-4c5f-8128-243685fddae9" providerId="ADAL" clId="{9621C966-C2D3-4B6C-A136-C90F538E9056}" dt="2023-06-12T19:42:54.002" v="1828"/>
          <ac:spMkLst>
            <pc:docMk/>
            <pc:sldMk cId="1365774199" sldId="339"/>
            <ac:spMk id="11" creationId="{65B4CBA2-7479-4554-1E0F-A96F91B2A645}"/>
          </ac:spMkLst>
        </pc:spChg>
        <pc:grpChg chg="add mod">
          <ac:chgData name="Jonathan Pederson" userId="cc0b89e0-2f18-4c5f-8128-243685fddae9" providerId="ADAL" clId="{9621C966-C2D3-4B6C-A136-C90F538E9056}" dt="2023-06-08T16:11:41.512" v="1460" actId="1038"/>
          <ac:grpSpMkLst>
            <pc:docMk/>
            <pc:sldMk cId="1365774199" sldId="339"/>
            <ac:grpSpMk id="10" creationId="{76751F12-36B9-A3B5-008F-BB4329775479}"/>
          </ac:grpSpMkLst>
        </pc:grpChg>
        <pc:picChg chg="mod">
          <ac:chgData name="Jonathan Pederson" userId="cc0b89e0-2f18-4c5f-8128-243685fddae9" providerId="ADAL" clId="{9621C966-C2D3-4B6C-A136-C90F538E9056}" dt="2023-06-07T20:19:41.995" v="760" actId="164"/>
          <ac:picMkLst>
            <pc:docMk/>
            <pc:sldMk cId="1365774199" sldId="339"/>
            <ac:picMk id="2" creationId="{660ACC86-21CD-035B-C450-EFAB162C321B}"/>
          </ac:picMkLst>
        </pc:picChg>
        <pc:picChg chg="mod">
          <ac:chgData name="Jonathan Pederson" userId="cc0b89e0-2f18-4c5f-8128-243685fddae9" providerId="ADAL" clId="{9621C966-C2D3-4B6C-A136-C90F538E9056}" dt="2023-06-07T20:19:41.995" v="760" actId="164"/>
          <ac:picMkLst>
            <pc:docMk/>
            <pc:sldMk cId="1365774199" sldId="339"/>
            <ac:picMk id="4" creationId="{204206CC-2E0D-4FBB-6BE5-50BBDA51375E}"/>
          </ac:picMkLst>
        </pc:picChg>
        <pc:picChg chg="mod">
          <ac:chgData name="Jonathan Pederson" userId="cc0b89e0-2f18-4c5f-8128-243685fddae9" providerId="ADAL" clId="{9621C966-C2D3-4B6C-A136-C90F538E9056}" dt="2023-06-08T16:11:41.512" v="1460" actId="1038"/>
          <ac:picMkLst>
            <pc:docMk/>
            <pc:sldMk cId="1365774199" sldId="339"/>
            <ac:picMk id="7" creationId="{CDFE0493-5A9E-810F-38C1-DF52288B13D7}"/>
          </ac:picMkLst>
        </pc:picChg>
        <pc:picChg chg="mod">
          <ac:chgData name="Jonathan Pederson" userId="cc0b89e0-2f18-4c5f-8128-243685fddae9" providerId="ADAL" clId="{9621C966-C2D3-4B6C-A136-C90F538E9056}" dt="2023-06-07T20:19:41.995" v="760" actId="164"/>
          <ac:picMkLst>
            <pc:docMk/>
            <pc:sldMk cId="1365774199" sldId="339"/>
            <ac:picMk id="8" creationId="{ADAC7FDE-8CB1-45BF-563D-37C751E50C5E}"/>
          </ac:picMkLst>
        </pc:picChg>
        <pc:picChg chg="mod">
          <ac:chgData name="Jonathan Pederson" userId="cc0b89e0-2f18-4c5f-8128-243685fddae9" providerId="ADAL" clId="{9621C966-C2D3-4B6C-A136-C90F538E9056}" dt="2023-06-08T16:11:41.512" v="1460" actId="1038"/>
          <ac:picMkLst>
            <pc:docMk/>
            <pc:sldMk cId="1365774199" sldId="339"/>
            <ac:picMk id="9" creationId="{A2351DCF-76D8-C169-16DF-522B67AB9044}"/>
          </ac:picMkLst>
        </pc:picChg>
      </pc:sldChg>
      <pc:sldChg chg="addSp modSp mod modNotesTx">
        <pc:chgData name="Jonathan Pederson" userId="cc0b89e0-2f18-4c5f-8128-243685fddae9" providerId="ADAL" clId="{9621C966-C2D3-4B6C-A136-C90F538E9056}" dt="2023-06-12T19:42:58.125" v="1831"/>
        <pc:sldMkLst>
          <pc:docMk/>
          <pc:sldMk cId="1501026640" sldId="340"/>
        </pc:sldMkLst>
        <pc:spChg chg="add mod">
          <ac:chgData name="Jonathan Pederson" userId="cc0b89e0-2f18-4c5f-8128-243685fddae9" providerId="ADAL" clId="{9621C966-C2D3-4B6C-A136-C90F538E9056}" dt="2023-06-12T19:42:58.125" v="1831"/>
          <ac:spMkLst>
            <pc:docMk/>
            <pc:sldMk cId="1501026640" sldId="340"/>
            <ac:spMk id="2" creationId="{DD502F05-830F-66C2-7A18-42128FD75F75}"/>
          </ac:spMkLst>
        </pc:spChg>
        <pc:spChg chg="mod">
          <ac:chgData name="Jonathan Pederson" userId="cc0b89e0-2f18-4c5f-8128-243685fddae9" providerId="ADAL" clId="{9621C966-C2D3-4B6C-A136-C90F538E9056}" dt="2023-06-07T20:07:14.864" v="260" actId="1035"/>
          <ac:spMkLst>
            <pc:docMk/>
            <pc:sldMk cId="1501026640" sldId="340"/>
            <ac:spMk id="3" creationId="{E0D5DAFB-C393-4018-ADAF-5980FAE46794}"/>
          </ac:spMkLst>
        </pc:spChg>
        <pc:spChg chg="mod">
          <ac:chgData name="Jonathan Pederson" userId="cc0b89e0-2f18-4c5f-8128-243685fddae9" providerId="ADAL" clId="{9621C966-C2D3-4B6C-A136-C90F538E9056}" dt="2023-06-07T20:01:21.680" v="91" actId="113"/>
          <ac:spMkLst>
            <pc:docMk/>
            <pc:sldMk cId="1501026640" sldId="340"/>
            <ac:spMk id="4" creationId="{AEEF863C-7AE5-1280-3664-0648851E647F}"/>
          </ac:spMkLst>
        </pc:spChg>
        <pc:spChg chg="mod">
          <ac:chgData name="Jonathan Pederson" userId="cc0b89e0-2f18-4c5f-8128-243685fddae9" providerId="ADAL" clId="{9621C966-C2D3-4B6C-A136-C90F538E9056}" dt="2023-06-07T20:06:51.082" v="251" actId="14"/>
          <ac:spMkLst>
            <pc:docMk/>
            <pc:sldMk cId="1501026640" sldId="340"/>
            <ac:spMk id="5" creationId="{B3640CBD-080C-CC07-3A14-0F8B96B72E49}"/>
          </ac:spMkLst>
        </pc:spChg>
        <pc:picChg chg="mod">
          <ac:chgData name="Jonathan Pederson" userId="cc0b89e0-2f18-4c5f-8128-243685fddae9" providerId="ADAL" clId="{9621C966-C2D3-4B6C-A136-C90F538E9056}" dt="2023-06-07T20:25:35.678" v="1082" actId="1037"/>
          <ac:picMkLst>
            <pc:docMk/>
            <pc:sldMk cId="1501026640" sldId="340"/>
            <ac:picMk id="7" creationId="{B804E190-9159-100D-2A21-1DBC8CCD1D0B}"/>
          </ac:picMkLst>
        </pc:picChg>
        <pc:picChg chg="mod">
          <ac:chgData name="Jonathan Pederson" userId="cc0b89e0-2f18-4c5f-8128-243685fddae9" providerId="ADAL" clId="{9621C966-C2D3-4B6C-A136-C90F538E9056}" dt="2023-06-07T20:25:32.061" v="1077" actId="1038"/>
          <ac:picMkLst>
            <pc:docMk/>
            <pc:sldMk cId="1501026640" sldId="340"/>
            <ac:picMk id="8" creationId="{1D3F286F-922A-8260-F78A-9F5416902F9E}"/>
          </ac:picMkLst>
        </pc:picChg>
      </pc:sldChg>
      <pc:sldChg chg="addSp modSp mod">
        <pc:chgData name="Jonathan Pederson" userId="cc0b89e0-2f18-4c5f-8128-243685fddae9" providerId="ADAL" clId="{9621C966-C2D3-4B6C-A136-C90F538E9056}" dt="2023-06-12T19:42:55.065" v="1829"/>
        <pc:sldMkLst>
          <pc:docMk/>
          <pc:sldMk cId="3719195269" sldId="342"/>
        </pc:sldMkLst>
        <pc:spChg chg="mod">
          <ac:chgData name="Jonathan Pederson" userId="cc0b89e0-2f18-4c5f-8128-243685fddae9" providerId="ADAL" clId="{9621C966-C2D3-4B6C-A136-C90F538E9056}" dt="2023-06-07T20:06:18.633" v="224" actId="1036"/>
          <ac:spMkLst>
            <pc:docMk/>
            <pc:sldMk cId="3719195269" sldId="342"/>
            <ac:spMk id="3" creationId="{E0D5DAFB-C393-4018-ADAF-5980FAE46794}"/>
          </ac:spMkLst>
        </pc:spChg>
        <pc:spChg chg="mod">
          <ac:chgData name="Jonathan Pederson" userId="cc0b89e0-2f18-4c5f-8128-243685fddae9" providerId="ADAL" clId="{9621C966-C2D3-4B6C-A136-C90F538E9056}" dt="2023-06-07T20:28:14.609" v="1248" actId="1038"/>
          <ac:spMkLst>
            <pc:docMk/>
            <pc:sldMk cId="3719195269" sldId="342"/>
            <ac:spMk id="4" creationId="{D86BF93E-281B-90CF-45A8-B7F1DD5CBA40}"/>
          </ac:spMkLst>
        </pc:spChg>
        <pc:spChg chg="add mod">
          <ac:chgData name="Jonathan Pederson" userId="cc0b89e0-2f18-4c5f-8128-243685fddae9" providerId="ADAL" clId="{9621C966-C2D3-4B6C-A136-C90F538E9056}" dt="2023-06-12T19:42:55.065" v="1829"/>
          <ac:spMkLst>
            <pc:docMk/>
            <pc:sldMk cId="3719195269" sldId="342"/>
            <ac:spMk id="10" creationId="{E6738AC9-726A-DF9F-1F40-96F76374867C}"/>
          </ac:spMkLst>
        </pc:spChg>
        <pc:grpChg chg="add mod">
          <ac:chgData name="Jonathan Pederson" userId="cc0b89e0-2f18-4c5f-8128-243685fddae9" providerId="ADAL" clId="{9621C966-C2D3-4B6C-A136-C90F538E9056}" dt="2023-06-08T16:11:48.431" v="1475" actId="1038"/>
          <ac:grpSpMkLst>
            <pc:docMk/>
            <pc:sldMk cId="3719195269" sldId="342"/>
            <ac:grpSpMk id="5" creationId="{26E2E8FA-C479-268C-7821-C4EF927A40D9}"/>
          </ac:grpSpMkLst>
        </pc:grpChg>
        <pc:picChg chg="mod">
          <ac:chgData name="Jonathan Pederson" userId="cc0b89e0-2f18-4c5f-8128-243685fddae9" providerId="ADAL" clId="{9621C966-C2D3-4B6C-A136-C90F538E9056}" dt="2023-06-07T20:20:24.298" v="790" actId="164"/>
          <ac:picMkLst>
            <pc:docMk/>
            <pc:sldMk cId="3719195269" sldId="342"/>
            <ac:picMk id="2" creationId="{B0858761-24B7-6C1A-2AE9-F83FF9135681}"/>
          </ac:picMkLst>
        </pc:picChg>
        <pc:picChg chg="mod">
          <ac:chgData name="Jonathan Pederson" userId="cc0b89e0-2f18-4c5f-8128-243685fddae9" providerId="ADAL" clId="{9621C966-C2D3-4B6C-A136-C90F538E9056}" dt="2023-06-08T16:11:48.431" v="1475" actId="1038"/>
          <ac:picMkLst>
            <pc:docMk/>
            <pc:sldMk cId="3719195269" sldId="342"/>
            <ac:picMk id="7" creationId="{0D18109C-6F7B-4A1D-36FA-B2A8A3D25838}"/>
          </ac:picMkLst>
        </pc:picChg>
        <pc:picChg chg="mod">
          <ac:chgData name="Jonathan Pederson" userId="cc0b89e0-2f18-4c5f-8128-243685fddae9" providerId="ADAL" clId="{9621C966-C2D3-4B6C-A136-C90F538E9056}" dt="2023-06-07T20:20:24.298" v="790" actId="164"/>
          <ac:picMkLst>
            <pc:docMk/>
            <pc:sldMk cId="3719195269" sldId="342"/>
            <ac:picMk id="8" creationId="{A7F73564-D4DC-8990-896E-8E11447C2FFF}"/>
          </ac:picMkLst>
        </pc:picChg>
        <pc:picChg chg="mod">
          <ac:chgData name="Jonathan Pederson" userId="cc0b89e0-2f18-4c5f-8128-243685fddae9" providerId="ADAL" clId="{9621C966-C2D3-4B6C-A136-C90F538E9056}" dt="2023-06-08T16:11:48.431" v="1475" actId="1038"/>
          <ac:picMkLst>
            <pc:docMk/>
            <pc:sldMk cId="3719195269" sldId="342"/>
            <ac:picMk id="9" creationId="{387048CF-7D81-269F-B7BE-43C5FCC976F1}"/>
          </ac:picMkLst>
        </pc:picChg>
        <pc:picChg chg="mod">
          <ac:chgData name="Jonathan Pederson" userId="cc0b89e0-2f18-4c5f-8128-243685fddae9" providerId="ADAL" clId="{9621C966-C2D3-4B6C-A136-C90F538E9056}" dt="2023-06-07T20:20:24.298" v="790" actId="164"/>
          <ac:picMkLst>
            <pc:docMk/>
            <pc:sldMk cId="3719195269" sldId="342"/>
            <ac:picMk id="11" creationId="{CE197D9A-CE27-4FE7-A11C-7796A211457B}"/>
          </ac:picMkLst>
        </pc:picChg>
        <pc:picChg chg="mod">
          <ac:chgData name="Jonathan Pederson" userId="cc0b89e0-2f18-4c5f-8128-243685fddae9" providerId="ADAL" clId="{9621C966-C2D3-4B6C-A136-C90F538E9056}" dt="2023-06-07T20:20:24.298" v="790" actId="164"/>
          <ac:picMkLst>
            <pc:docMk/>
            <pc:sldMk cId="3719195269" sldId="342"/>
            <ac:picMk id="13" creationId="{16340D1E-9430-3316-B9ED-9AEE862F8F81}"/>
          </ac:picMkLst>
        </pc:picChg>
        <pc:picChg chg="mod">
          <ac:chgData name="Jonathan Pederson" userId="cc0b89e0-2f18-4c5f-8128-243685fddae9" providerId="ADAL" clId="{9621C966-C2D3-4B6C-A136-C90F538E9056}" dt="2023-06-07T20:20:24.298" v="790" actId="164"/>
          <ac:picMkLst>
            <pc:docMk/>
            <pc:sldMk cId="3719195269" sldId="342"/>
            <ac:picMk id="14" creationId="{C9261E3F-6B8F-69E5-59E7-33399B247417}"/>
          </ac:picMkLst>
        </pc:picChg>
        <pc:picChg chg="mod">
          <ac:chgData name="Jonathan Pederson" userId="cc0b89e0-2f18-4c5f-8128-243685fddae9" providerId="ADAL" clId="{9621C966-C2D3-4B6C-A136-C90F538E9056}" dt="2023-06-07T20:20:24.298" v="790" actId="164"/>
          <ac:picMkLst>
            <pc:docMk/>
            <pc:sldMk cId="3719195269" sldId="342"/>
            <ac:picMk id="15" creationId="{DAE61F31-CD0B-CE4C-5CA3-D4BE01AF4EF8}"/>
          </ac:picMkLst>
        </pc:picChg>
      </pc:sldChg>
      <pc:sldChg chg="addSp modSp mod">
        <pc:chgData name="Jonathan Pederson" userId="cc0b89e0-2f18-4c5f-8128-243685fddae9" providerId="ADAL" clId="{9621C966-C2D3-4B6C-A136-C90F538E9056}" dt="2023-06-12T19:43:01.157" v="1834"/>
        <pc:sldMkLst>
          <pc:docMk/>
          <pc:sldMk cId="771777531" sldId="343"/>
        </pc:sldMkLst>
        <pc:spChg chg="add mod">
          <ac:chgData name="Jonathan Pederson" userId="cc0b89e0-2f18-4c5f-8128-243685fddae9" providerId="ADAL" clId="{9621C966-C2D3-4B6C-A136-C90F538E9056}" dt="2023-06-12T19:43:01.157" v="1834"/>
          <ac:spMkLst>
            <pc:docMk/>
            <pc:sldMk cId="771777531" sldId="343"/>
            <ac:spMk id="2" creationId="{78880FA3-948B-A2CB-5F61-ED376646529A}"/>
          </ac:spMkLst>
        </pc:spChg>
        <pc:spChg chg="mod">
          <ac:chgData name="Jonathan Pederson" userId="cc0b89e0-2f18-4c5f-8128-243685fddae9" providerId="ADAL" clId="{9621C966-C2D3-4B6C-A136-C90F538E9056}" dt="2023-06-07T20:07:46.037" v="277" actId="1036"/>
          <ac:spMkLst>
            <pc:docMk/>
            <pc:sldMk cId="771777531" sldId="343"/>
            <ac:spMk id="3" creationId="{E0D5DAFB-C393-4018-ADAF-5980FAE46794}"/>
          </ac:spMkLst>
        </pc:spChg>
        <pc:spChg chg="mod">
          <ac:chgData name="Jonathan Pederson" userId="cc0b89e0-2f18-4c5f-8128-243685fddae9" providerId="ADAL" clId="{9621C966-C2D3-4B6C-A136-C90F538E9056}" dt="2023-06-07T20:29:08.835" v="1272" actId="6549"/>
          <ac:spMkLst>
            <pc:docMk/>
            <pc:sldMk cId="771777531" sldId="343"/>
            <ac:spMk id="4" creationId="{EBB994CA-F0A7-36A3-DEAA-BCE19F780DBA}"/>
          </ac:spMkLst>
        </pc:spChg>
        <pc:picChg chg="mod">
          <ac:chgData name="Jonathan Pederson" userId="cc0b89e0-2f18-4c5f-8128-243685fddae9" providerId="ADAL" clId="{9621C966-C2D3-4B6C-A136-C90F538E9056}" dt="2023-06-07T20:22:07.822" v="918" actId="1038"/>
          <ac:picMkLst>
            <pc:docMk/>
            <pc:sldMk cId="771777531" sldId="343"/>
            <ac:picMk id="6" creationId="{447B5407-748B-ECF6-58C0-F5835F1359DB}"/>
          </ac:picMkLst>
        </pc:picChg>
        <pc:picChg chg="mod">
          <ac:chgData name="Jonathan Pederson" userId="cc0b89e0-2f18-4c5f-8128-243685fddae9" providerId="ADAL" clId="{9621C966-C2D3-4B6C-A136-C90F538E9056}" dt="2023-06-07T20:22:07.822" v="918" actId="1038"/>
          <ac:picMkLst>
            <pc:docMk/>
            <pc:sldMk cId="771777531" sldId="343"/>
            <ac:picMk id="8" creationId="{3AB5126B-A1E8-678F-1BA5-849A3BFDFCBE}"/>
          </ac:picMkLst>
        </pc:picChg>
        <pc:picChg chg="mod">
          <ac:chgData name="Jonathan Pederson" userId="cc0b89e0-2f18-4c5f-8128-243685fddae9" providerId="ADAL" clId="{9621C966-C2D3-4B6C-A136-C90F538E9056}" dt="2023-06-07T20:22:07.822" v="918" actId="1038"/>
          <ac:picMkLst>
            <pc:docMk/>
            <pc:sldMk cId="771777531" sldId="343"/>
            <ac:picMk id="9" creationId="{8F7296AB-761D-5653-A8B4-22E8D5D267B6}"/>
          </ac:picMkLst>
        </pc:picChg>
      </pc:sldChg>
      <pc:sldChg chg="addSp modSp mod">
        <pc:chgData name="Jonathan Pederson" userId="cc0b89e0-2f18-4c5f-8128-243685fddae9" providerId="ADAL" clId="{9621C966-C2D3-4B6C-A136-C90F538E9056}" dt="2023-06-12T19:43:02.035" v="1835"/>
        <pc:sldMkLst>
          <pc:docMk/>
          <pc:sldMk cId="950278654" sldId="345"/>
        </pc:sldMkLst>
        <pc:spChg chg="add mod">
          <ac:chgData name="Jonathan Pederson" userId="cc0b89e0-2f18-4c5f-8128-243685fddae9" providerId="ADAL" clId="{9621C966-C2D3-4B6C-A136-C90F538E9056}" dt="2023-06-12T19:43:02.035" v="1835"/>
          <ac:spMkLst>
            <pc:docMk/>
            <pc:sldMk cId="950278654" sldId="345"/>
            <ac:spMk id="2" creationId="{5CF112B2-0D68-4AB5-FD19-31D4494493D8}"/>
          </ac:spMkLst>
        </pc:spChg>
        <pc:spChg chg="mod">
          <ac:chgData name="Jonathan Pederson" userId="cc0b89e0-2f18-4c5f-8128-243685fddae9" providerId="ADAL" clId="{9621C966-C2D3-4B6C-A136-C90F538E9056}" dt="2023-06-07T20:07:57.246" v="287" actId="1036"/>
          <ac:spMkLst>
            <pc:docMk/>
            <pc:sldMk cId="950278654" sldId="345"/>
            <ac:spMk id="3" creationId="{E0D5DAFB-C393-4018-ADAF-5980FAE46794}"/>
          </ac:spMkLst>
        </pc:spChg>
        <pc:spChg chg="mod">
          <ac:chgData name="Jonathan Pederson" userId="cc0b89e0-2f18-4c5f-8128-243685fddae9" providerId="ADAL" clId="{9621C966-C2D3-4B6C-A136-C90F538E9056}" dt="2023-06-07T20:02:56.169" v="139" actId="20577"/>
          <ac:spMkLst>
            <pc:docMk/>
            <pc:sldMk cId="950278654" sldId="345"/>
            <ac:spMk id="4" creationId="{C2FE51F2-DC7C-27DF-260F-4027A77DB53D}"/>
          </ac:spMkLst>
        </pc:spChg>
        <pc:picChg chg="mod">
          <ac:chgData name="Jonathan Pederson" userId="cc0b89e0-2f18-4c5f-8128-243685fddae9" providerId="ADAL" clId="{9621C966-C2D3-4B6C-A136-C90F538E9056}" dt="2023-06-08T16:12:18.222" v="1509" actId="1037"/>
          <ac:picMkLst>
            <pc:docMk/>
            <pc:sldMk cId="950278654" sldId="345"/>
            <ac:picMk id="5" creationId="{A3340B49-2DB4-F613-B9AC-60DBBDEF55CE}"/>
          </ac:picMkLst>
        </pc:picChg>
        <pc:picChg chg="mod">
          <ac:chgData name="Jonathan Pederson" userId="cc0b89e0-2f18-4c5f-8128-243685fddae9" providerId="ADAL" clId="{9621C966-C2D3-4B6C-A136-C90F538E9056}" dt="2023-06-08T16:12:18.222" v="1509" actId="1037"/>
          <ac:picMkLst>
            <pc:docMk/>
            <pc:sldMk cId="950278654" sldId="345"/>
            <ac:picMk id="7" creationId="{B6E116E3-6EEB-1262-1C31-C0EB5AEF5AFB}"/>
          </ac:picMkLst>
        </pc:picChg>
      </pc:sldChg>
      <pc:sldChg chg="addSp modSp mod">
        <pc:chgData name="Jonathan Pederson" userId="cc0b89e0-2f18-4c5f-8128-243685fddae9" providerId="ADAL" clId="{9621C966-C2D3-4B6C-A136-C90F538E9056}" dt="2023-06-12T19:43:08.141" v="1840"/>
        <pc:sldMkLst>
          <pc:docMk/>
          <pc:sldMk cId="1250584841" sldId="346"/>
        </pc:sldMkLst>
        <pc:spChg chg="add mod">
          <ac:chgData name="Jonathan Pederson" userId="cc0b89e0-2f18-4c5f-8128-243685fddae9" providerId="ADAL" clId="{9621C966-C2D3-4B6C-A136-C90F538E9056}" dt="2023-06-12T19:43:08.141" v="1840"/>
          <ac:spMkLst>
            <pc:docMk/>
            <pc:sldMk cId="1250584841" sldId="346"/>
            <ac:spMk id="2" creationId="{4C128C2A-9C7C-7002-3F40-8BF1AE6D70C3}"/>
          </ac:spMkLst>
        </pc:spChg>
        <pc:spChg chg="mod">
          <ac:chgData name="Jonathan Pederson" userId="cc0b89e0-2f18-4c5f-8128-243685fddae9" providerId="ADAL" clId="{9621C966-C2D3-4B6C-A136-C90F538E9056}" dt="2023-06-07T20:08:38.644" v="318" actId="1036"/>
          <ac:spMkLst>
            <pc:docMk/>
            <pc:sldMk cId="1250584841" sldId="346"/>
            <ac:spMk id="3" creationId="{E0D5DAFB-C393-4018-ADAF-5980FAE46794}"/>
          </ac:spMkLst>
        </pc:spChg>
        <pc:spChg chg="mod">
          <ac:chgData name="Jonathan Pederson" userId="cc0b89e0-2f18-4c5f-8128-243685fddae9" providerId="ADAL" clId="{9621C966-C2D3-4B6C-A136-C90F538E9056}" dt="2023-06-07T20:33:31.103" v="1358" actId="1076"/>
          <ac:spMkLst>
            <pc:docMk/>
            <pc:sldMk cId="1250584841" sldId="346"/>
            <ac:spMk id="5" creationId="{A648E848-9649-582B-B2E2-FF38626E951A}"/>
          </ac:spMkLst>
        </pc:spChg>
      </pc:sldChg>
      <pc:sldChg chg="addSp modSp mod">
        <pc:chgData name="Jonathan Pederson" userId="cc0b89e0-2f18-4c5f-8128-243685fddae9" providerId="ADAL" clId="{9621C966-C2D3-4B6C-A136-C90F538E9056}" dt="2023-06-12T19:43:07.193" v="1839"/>
        <pc:sldMkLst>
          <pc:docMk/>
          <pc:sldMk cId="3625836568" sldId="347"/>
        </pc:sldMkLst>
        <pc:spChg chg="add mod">
          <ac:chgData name="Jonathan Pederson" userId="cc0b89e0-2f18-4c5f-8128-243685fddae9" providerId="ADAL" clId="{9621C966-C2D3-4B6C-A136-C90F538E9056}" dt="2023-06-12T19:43:07.193" v="1839"/>
          <ac:spMkLst>
            <pc:docMk/>
            <pc:sldMk cId="3625836568" sldId="347"/>
            <ac:spMk id="2" creationId="{191CD424-7C2B-A040-0907-30A1AE923D11}"/>
          </ac:spMkLst>
        </pc:spChg>
        <pc:spChg chg="mod">
          <ac:chgData name="Jonathan Pederson" userId="cc0b89e0-2f18-4c5f-8128-243685fddae9" providerId="ADAL" clId="{9621C966-C2D3-4B6C-A136-C90F538E9056}" dt="2023-06-07T20:29:37.896" v="1275" actId="14100"/>
          <ac:spMkLst>
            <pc:docMk/>
            <pc:sldMk cId="3625836568" sldId="347"/>
            <ac:spMk id="3" creationId="{A7EC639C-E459-3F10-D76B-8E2D695A01B1}"/>
          </ac:spMkLst>
        </pc:spChg>
        <pc:spChg chg="mod">
          <ac:chgData name="Jonathan Pederson" userId="cc0b89e0-2f18-4c5f-8128-243685fddae9" providerId="ADAL" clId="{9621C966-C2D3-4B6C-A136-C90F538E9056}" dt="2023-06-07T20:03:04.697" v="141" actId="113"/>
          <ac:spMkLst>
            <pc:docMk/>
            <pc:sldMk cId="3625836568" sldId="347"/>
            <ac:spMk id="6" creationId="{386F82E0-DB06-BCFC-0174-65BE80C05E94}"/>
          </ac:spMkLst>
        </pc:spChg>
        <pc:spChg chg="mod">
          <ac:chgData name="Jonathan Pederson" userId="cc0b89e0-2f18-4c5f-8128-243685fddae9" providerId="ADAL" clId="{9621C966-C2D3-4B6C-A136-C90F538E9056}" dt="2023-06-07T20:08:26.341" v="309" actId="1036"/>
          <ac:spMkLst>
            <pc:docMk/>
            <pc:sldMk cId="3625836568" sldId="347"/>
            <ac:spMk id="11" creationId="{9D55F811-D53B-A4DD-6BD4-DA7B9D512F07}"/>
          </ac:spMkLst>
        </pc:spChg>
      </pc:sldChg>
      <pc:sldChg chg="addSp modSp mod">
        <pc:chgData name="Jonathan Pederson" userId="cc0b89e0-2f18-4c5f-8128-243685fddae9" providerId="ADAL" clId="{9621C966-C2D3-4B6C-A136-C90F538E9056}" dt="2023-06-12T19:42:37.169" v="1820"/>
        <pc:sldMkLst>
          <pc:docMk/>
          <pc:sldMk cId="313371833" sldId="350"/>
        </pc:sldMkLst>
        <pc:spChg chg="mod">
          <ac:chgData name="Jonathan Pederson" userId="cc0b89e0-2f18-4c5f-8128-243685fddae9" providerId="ADAL" clId="{9621C966-C2D3-4B6C-A136-C90F538E9056}" dt="2023-06-07T20:26:46.807" v="1107" actId="1036"/>
          <ac:spMkLst>
            <pc:docMk/>
            <pc:sldMk cId="313371833" sldId="350"/>
            <ac:spMk id="2" creationId="{1AC1FE2C-B746-AE7A-D8A7-5696E5C585EA}"/>
          </ac:spMkLst>
        </pc:spChg>
        <pc:spChg chg="mod">
          <ac:chgData name="Jonathan Pederson" userId="cc0b89e0-2f18-4c5f-8128-243685fddae9" providerId="ADAL" clId="{9621C966-C2D3-4B6C-A136-C90F538E9056}" dt="2023-06-07T20:04:17.782" v="166" actId="20577"/>
          <ac:spMkLst>
            <pc:docMk/>
            <pc:sldMk cId="313371833" sldId="350"/>
            <ac:spMk id="3" creationId="{00000000-0000-0000-0000-000000000000}"/>
          </ac:spMkLst>
        </pc:spChg>
        <pc:spChg chg="mod">
          <ac:chgData name="Jonathan Pederson" userId="cc0b89e0-2f18-4c5f-8128-243685fddae9" providerId="ADAL" clId="{9621C966-C2D3-4B6C-A136-C90F538E9056}" dt="2023-06-07T20:26:46.807" v="1107" actId="1036"/>
          <ac:spMkLst>
            <pc:docMk/>
            <pc:sldMk cId="313371833" sldId="350"/>
            <ac:spMk id="4" creationId="{83283144-8E2B-43EF-A155-7E1C472E6B5E}"/>
          </ac:spMkLst>
        </pc:spChg>
        <pc:spChg chg="add mod">
          <ac:chgData name="Jonathan Pederson" userId="cc0b89e0-2f18-4c5f-8128-243685fddae9" providerId="ADAL" clId="{9621C966-C2D3-4B6C-A136-C90F538E9056}" dt="2023-06-12T19:42:37.169" v="1820"/>
          <ac:spMkLst>
            <pc:docMk/>
            <pc:sldMk cId="313371833" sldId="350"/>
            <ac:spMk id="5" creationId="{76E986F8-7A79-47FE-D036-CF051133DA9E}"/>
          </ac:spMkLst>
        </pc:spChg>
        <pc:picChg chg="mod">
          <ac:chgData name="Jonathan Pederson" userId="cc0b89e0-2f18-4c5f-8128-243685fddae9" providerId="ADAL" clId="{9621C966-C2D3-4B6C-A136-C90F538E9056}" dt="2023-06-07T20:26:32.296" v="1090" actId="692"/>
          <ac:picMkLst>
            <pc:docMk/>
            <pc:sldMk cId="313371833" sldId="350"/>
            <ac:picMk id="7" creationId="{E10B7C22-DD8A-0663-1F9D-8316872B8932}"/>
          </ac:picMkLst>
        </pc:picChg>
      </pc:sldChg>
      <pc:sldChg chg="addSp modSp mod">
        <pc:chgData name="Jonathan Pederson" userId="cc0b89e0-2f18-4c5f-8128-243685fddae9" providerId="ADAL" clId="{9621C966-C2D3-4B6C-A136-C90F538E9056}" dt="2023-06-12T19:42:52.813" v="1827"/>
        <pc:sldMkLst>
          <pc:docMk/>
          <pc:sldMk cId="2758974472" sldId="351"/>
        </pc:sldMkLst>
        <pc:spChg chg="mod">
          <ac:chgData name="Jonathan Pederson" userId="cc0b89e0-2f18-4c5f-8128-243685fddae9" providerId="ADAL" clId="{9621C966-C2D3-4B6C-A136-C90F538E9056}" dt="2023-06-07T20:17:36.625" v="671" actId="20577"/>
          <ac:spMkLst>
            <pc:docMk/>
            <pc:sldMk cId="2758974472" sldId="351"/>
            <ac:spMk id="3" creationId="{E0D5DAFB-C393-4018-ADAF-5980FAE46794}"/>
          </ac:spMkLst>
        </pc:spChg>
        <pc:spChg chg="mod">
          <ac:chgData name="Jonathan Pederson" userId="cc0b89e0-2f18-4c5f-8128-243685fddae9" providerId="ADAL" clId="{9621C966-C2D3-4B6C-A136-C90F538E9056}" dt="2023-06-07T20:18:37.377" v="693" actId="114"/>
          <ac:spMkLst>
            <pc:docMk/>
            <pc:sldMk cId="2758974472" sldId="351"/>
            <ac:spMk id="4" creationId="{D3742C56-B804-260F-6218-533349558E4F}"/>
          </ac:spMkLst>
        </pc:spChg>
        <pc:spChg chg="add mod">
          <ac:chgData name="Jonathan Pederson" userId="cc0b89e0-2f18-4c5f-8128-243685fddae9" providerId="ADAL" clId="{9621C966-C2D3-4B6C-A136-C90F538E9056}" dt="2023-06-12T19:42:52.813" v="1827"/>
          <ac:spMkLst>
            <pc:docMk/>
            <pc:sldMk cId="2758974472" sldId="351"/>
            <ac:spMk id="5" creationId="{2C2B14C5-4747-3B67-0618-D20F8FA7D18C}"/>
          </ac:spMkLst>
        </pc:spChg>
        <pc:picChg chg="mod">
          <ac:chgData name="Jonathan Pederson" userId="cc0b89e0-2f18-4c5f-8128-243685fddae9" providerId="ADAL" clId="{9621C966-C2D3-4B6C-A136-C90F538E9056}" dt="2023-06-08T16:11:26.410" v="1441" actId="1076"/>
          <ac:picMkLst>
            <pc:docMk/>
            <pc:sldMk cId="2758974472" sldId="351"/>
            <ac:picMk id="2" creationId="{F12C4DFC-919F-E7F2-1AF5-6AB32A95534E}"/>
          </ac:picMkLst>
        </pc:picChg>
      </pc:sldChg>
      <pc:sldChg chg="addSp modSp mod">
        <pc:chgData name="Jonathan Pederson" userId="cc0b89e0-2f18-4c5f-8128-243685fddae9" providerId="ADAL" clId="{9621C966-C2D3-4B6C-A136-C90F538E9056}" dt="2023-06-12T19:43:10.003" v="1842"/>
        <pc:sldMkLst>
          <pc:docMk/>
          <pc:sldMk cId="421288766" sldId="353"/>
        </pc:sldMkLst>
        <pc:spChg chg="mod">
          <ac:chgData name="Jonathan Pederson" userId="cc0b89e0-2f18-4c5f-8128-243685fddae9" providerId="ADAL" clId="{9621C966-C2D3-4B6C-A136-C90F538E9056}" dt="2023-06-07T20:03:11.259" v="143" actId="113"/>
          <ac:spMkLst>
            <pc:docMk/>
            <pc:sldMk cId="421288766" sldId="353"/>
            <ac:spMk id="2" creationId="{0D3383BC-42FA-49D9-E8DD-122C56189629}"/>
          </ac:spMkLst>
        </pc:spChg>
        <pc:spChg chg="mod">
          <ac:chgData name="Jonathan Pederson" userId="cc0b89e0-2f18-4c5f-8128-243685fddae9" providerId="ADAL" clId="{9621C966-C2D3-4B6C-A136-C90F538E9056}" dt="2023-06-07T20:09:30.852" v="351" actId="1036"/>
          <ac:spMkLst>
            <pc:docMk/>
            <pc:sldMk cId="421288766" sldId="353"/>
            <ac:spMk id="3" creationId="{E0D5DAFB-C393-4018-ADAF-5980FAE46794}"/>
          </ac:spMkLst>
        </pc:spChg>
        <pc:spChg chg="add mod">
          <ac:chgData name="Jonathan Pederson" userId="cc0b89e0-2f18-4c5f-8128-243685fddae9" providerId="ADAL" clId="{9621C966-C2D3-4B6C-A136-C90F538E9056}" dt="2023-06-12T19:43:10.003" v="1842"/>
          <ac:spMkLst>
            <pc:docMk/>
            <pc:sldMk cId="421288766" sldId="353"/>
            <ac:spMk id="4" creationId="{069C9F4B-719D-BFAC-375A-3B74DC4183B0}"/>
          </ac:spMkLst>
        </pc:spChg>
        <pc:picChg chg="mod">
          <ac:chgData name="Jonathan Pederson" userId="cc0b89e0-2f18-4c5f-8128-243685fddae9" providerId="ADAL" clId="{9621C966-C2D3-4B6C-A136-C90F538E9056}" dt="2023-06-07T20:23:19" v="953" actId="1076"/>
          <ac:picMkLst>
            <pc:docMk/>
            <pc:sldMk cId="421288766" sldId="353"/>
            <ac:picMk id="5" creationId="{3B68CA33-D7DC-9F29-0307-CE0DF88580AF}"/>
          </ac:picMkLst>
        </pc:picChg>
      </pc:sldChg>
      <pc:sldChg chg="addSp delSp modSp mod">
        <pc:chgData name="Jonathan Pederson" userId="cc0b89e0-2f18-4c5f-8128-243685fddae9" providerId="ADAL" clId="{9621C966-C2D3-4B6C-A136-C90F538E9056}" dt="2023-06-12T19:43:05.519" v="1838"/>
        <pc:sldMkLst>
          <pc:docMk/>
          <pc:sldMk cId="1548916399" sldId="365"/>
        </pc:sldMkLst>
        <pc:spChg chg="add del mod">
          <ac:chgData name="Jonathan Pederson" userId="cc0b89e0-2f18-4c5f-8128-243685fddae9" providerId="ADAL" clId="{9621C966-C2D3-4B6C-A136-C90F538E9056}" dt="2023-06-12T19:43:05.519" v="1838"/>
          <ac:spMkLst>
            <pc:docMk/>
            <pc:sldMk cId="1548916399" sldId="365"/>
            <ac:spMk id="2" creationId="{B520E56E-DE4F-B5DC-684D-31EE0BFCDF84}"/>
          </ac:spMkLst>
        </pc:spChg>
        <pc:spChg chg="mod">
          <ac:chgData name="Jonathan Pederson" userId="cc0b89e0-2f18-4c5f-8128-243685fddae9" providerId="ADAL" clId="{9621C966-C2D3-4B6C-A136-C90F538E9056}" dt="2023-06-08T15:33:23.258" v="1438" actId="1076"/>
          <ac:spMkLst>
            <pc:docMk/>
            <pc:sldMk cId="1548916399" sldId="365"/>
            <ac:spMk id="4" creationId="{4F64267D-2CE5-F390-EFDD-6EC6990113F4}"/>
          </ac:spMkLst>
        </pc:spChg>
      </pc:sldChg>
      <pc:sldChg chg="addSp modSp mod">
        <pc:chgData name="Jonathan Pederson" userId="cc0b89e0-2f18-4c5f-8128-243685fddae9" providerId="ADAL" clId="{9621C966-C2D3-4B6C-A136-C90F538E9056}" dt="2023-06-12T19:42:56.530" v="1830"/>
        <pc:sldMkLst>
          <pc:docMk/>
          <pc:sldMk cId="3369409833" sldId="367"/>
        </pc:sldMkLst>
        <pc:spChg chg="mod">
          <ac:chgData name="Jonathan Pederson" userId="cc0b89e0-2f18-4c5f-8128-243685fddae9" providerId="ADAL" clId="{9621C966-C2D3-4B6C-A136-C90F538E9056}" dt="2023-06-07T20:06:34.237" v="238" actId="20577"/>
          <ac:spMkLst>
            <pc:docMk/>
            <pc:sldMk cId="3369409833" sldId="367"/>
            <ac:spMk id="3" creationId="{E0D5DAFB-C393-4018-ADAF-5980FAE46794}"/>
          </ac:spMkLst>
        </pc:spChg>
        <pc:spChg chg="mod">
          <ac:chgData name="Jonathan Pederson" userId="cc0b89e0-2f18-4c5f-8128-243685fddae9" providerId="ADAL" clId="{9621C966-C2D3-4B6C-A136-C90F538E9056}" dt="2023-06-07T20:28:28.504" v="1267" actId="1037"/>
          <ac:spMkLst>
            <pc:docMk/>
            <pc:sldMk cId="3369409833" sldId="367"/>
            <ac:spMk id="4" creationId="{D86BF93E-281B-90CF-45A8-B7F1DD5CBA40}"/>
          </ac:spMkLst>
        </pc:spChg>
        <pc:spChg chg="add mod">
          <ac:chgData name="Jonathan Pederson" userId="cc0b89e0-2f18-4c5f-8128-243685fddae9" providerId="ADAL" clId="{9621C966-C2D3-4B6C-A136-C90F538E9056}" dt="2023-06-12T19:42:56.530" v="1830"/>
          <ac:spMkLst>
            <pc:docMk/>
            <pc:sldMk cId="3369409833" sldId="367"/>
            <ac:spMk id="5" creationId="{97253CC1-E9FA-0824-E8EB-9F412CD3EEE4}"/>
          </ac:spMkLst>
        </pc:spChg>
        <pc:picChg chg="mod">
          <ac:chgData name="Jonathan Pederson" userId="cc0b89e0-2f18-4c5f-8128-243685fddae9" providerId="ADAL" clId="{9621C966-C2D3-4B6C-A136-C90F538E9056}" dt="2023-06-08T16:11:55.488" v="1492" actId="1038"/>
          <ac:picMkLst>
            <pc:docMk/>
            <pc:sldMk cId="3369409833" sldId="367"/>
            <ac:picMk id="2" creationId="{C72871DC-ECA9-32EE-8FA3-24C2D2C1F145}"/>
          </ac:picMkLst>
        </pc:picChg>
        <pc:picChg chg="mod">
          <ac:chgData name="Jonathan Pederson" userId="cc0b89e0-2f18-4c5f-8128-243685fddae9" providerId="ADAL" clId="{9621C966-C2D3-4B6C-A136-C90F538E9056}" dt="2023-06-08T16:11:55.488" v="1492" actId="1038"/>
          <ac:picMkLst>
            <pc:docMk/>
            <pc:sldMk cId="3369409833" sldId="367"/>
            <ac:picMk id="6" creationId="{3A7F87CB-25C5-F92B-FA2D-DF4CD7588FD1}"/>
          </ac:picMkLst>
        </pc:picChg>
        <pc:picChg chg="mod">
          <ac:chgData name="Jonathan Pederson" userId="cc0b89e0-2f18-4c5f-8128-243685fddae9" providerId="ADAL" clId="{9621C966-C2D3-4B6C-A136-C90F538E9056}" dt="2023-06-08T16:11:55.488" v="1492" actId="1038"/>
          <ac:picMkLst>
            <pc:docMk/>
            <pc:sldMk cId="3369409833" sldId="367"/>
            <ac:picMk id="8" creationId="{8E76CB0D-FDB3-805B-E167-1C730E00428F}"/>
          </ac:picMkLst>
        </pc:picChg>
      </pc:sldChg>
      <pc:sldChg chg="modSp mod">
        <pc:chgData name="Jonathan Pederson" userId="cc0b89e0-2f18-4c5f-8128-243685fddae9" providerId="ADAL" clId="{9621C966-C2D3-4B6C-A136-C90F538E9056}" dt="2023-06-08T15:32:59.298" v="1434" actId="1076"/>
        <pc:sldMkLst>
          <pc:docMk/>
          <pc:sldMk cId="921968823" sldId="371"/>
        </pc:sldMkLst>
        <pc:spChg chg="mod">
          <ac:chgData name="Jonathan Pederson" userId="cc0b89e0-2f18-4c5f-8128-243685fddae9" providerId="ADAL" clId="{9621C966-C2D3-4B6C-A136-C90F538E9056}" dt="2023-06-08T15:32:59.298" v="1434" actId="1076"/>
          <ac:spMkLst>
            <pc:docMk/>
            <pc:sldMk cId="921968823" sldId="371"/>
            <ac:spMk id="4" creationId="{4F64267D-2CE5-F390-EFDD-6EC6990113F4}"/>
          </ac:spMkLst>
        </pc:spChg>
      </pc:sldChg>
      <pc:sldChg chg="addSp modSp mod ord">
        <pc:chgData name="Jonathan Pederson" userId="cc0b89e0-2f18-4c5f-8128-243685fddae9" providerId="ADAL" clId="{9621C966-C2D3-4B6C-A136-C90F538E9056}" dt="2023-06-12T19:42:50.262" v="1825"/>
        <pc:sldMkLst>
          <pc:docMk/>
          <pc:sldMk cId="488363422" sldId="372"/>
        </pc:sldMkLst>
        <pc:spChg chg="add mod">
          <ac:chgData name="Jonathan Pederson" userId="cc0b89e0-2f18-4c5f-8128-243685fddae9" providerId="ADAL" clId="{9621C966-C2D3-4B6C-A136-C90F538E9056}" dt="2023-06-12T19:42:50.262" v="1825"/>
          <ac:spMkLst>
            <pc:docMk/>
            <pc:sldMk cId="488363422" sldId="372"/>
            <ac:spMk id="2" creationId="{D85B4D31-AB79-29B8-BBC7-54E04C62C506}"/>
          </ac:spMkLst>
        </pc:spChg>
        <pc:spChg chg="mod">
          <ac:chgData name="Jonathan Pederson" userId="cc0b89e0-2f18-4c5f-8128-243685fddae9" providerId="ADAL" clId="{9621C966-C2D3-4B6C-A136-C90F538E9056}" dt="2023-06-07T20:05:27.538" v="191" actId="20577"/>
          <ac:spMkLst>
            <pc:docMk/>
            <pc:sldMk cId="488363422" sldId="372"/>
            <ac:spMk id="3" creationId="{940402C9-AFFA-47A2-9DB8-AACFAB4C09B4}"/>
          </ac:spMkLst>
        </pc:spChg>
        <pc:spChg chg="mod">
          <ac:chgData name="Jonathan Pederson" userId="cc0b89e0-2f18-4c5f-8128-243685fddae9" providerId="ADAL" clId="{9621C966-C2D3-4B6C-A136-C90F538E9056}" dt="2023-06-08T14:52:46.669" v="1390" actId="20577"/>
          <ac:spMkLst>
            <pc:docMk/>
            <pc:sldMk cId="488363422" sldId="372"/>
            <ac:spMk id="4" creationId="{2E6AC17B-129E-7D23-3225-597045E6DC30}"/>
          </ac:spMkLst>
        </pc:spChg>
        <pc:spChg chg="mod">
          <ac:chgData name="Jonathan Pederson" userId="cc0b89e0-2f18-4c5f-8128-243685fddae9" providerId="ADAL" clId="{9621C966-C2D3-4B6C-A136-C90F538E9056}" dt="2023-06-08T16:20:17.252" v="1517" actId="14100"/>
          <ac:spMkLst>
            <pc:docMk/>
            <pc:sldMk cId="488363422" sldId="372"/>
            <ac:spMk id="6" creationId="{64C6131E-3627-91B7-51F2-2F72D5451B29}"/>
          </ac:spMkLst>
        </pc:spChg>
      </pc:sldChg>
      <pc:sldChg chg="addSp modSp mod">
        <pc:chgData name="Jonathan Pederson" userId="cc0b89e0-2f18-4c5f-8128-243685fddae9" providerId="ADAL" clId="{9621C966-C2D3-4B6C-A136-C90F538E9056}" dt="2023-06-12T19:42:59.206" v="1832"/>
        <pc:sldMkLst>
          <pc:docMk/>
          <pc:sldMk cId="1922024725" sldId="373"/>
        </pc:sldMkLst>
        <pc:spChg chg="add mod">
          <ac:chgData name="Jonathan Pederson" userId="cc0b89e0-2f18-4c5f-8128-243685fddae9" providerId="ADAL" clId="{9621C966-C2D3-4B6C-A136-C90F538E9056}" dt="2023-06-12T19:42:59.206" v="1832"/>
          <ac:spMkLst>
            <pc:docMk/>
            <pc:sldMk cId="1922024725" sldId="373"/>
            <ac:spMk id="2" creationId="{307057E6-2C79-37AB-8D79-32C7F96C87C5}"/>
          </ac:spMkLst>
        </pc:spChg>
        <pc:spChg chg="mod">
          <ac:chgData name="Jonathan Pederson" userId="cc0b89e0-2f18-4c5f-8128-243685fddae9" providerId="ADAL" clId="{9621C966-C2D3-4B6C-A136-C90F538E9056}" dt="2023-06-07T20:28:47.038" v="1271" actId="20577"/>
          <ac:spMkLst>
            <pc:docMk/>
            <pc:sldMk cId="1922024725" sldId="373"/>
            <ac:spMk id="3" creationId="{E0D5DAFB-C393-4018-ADAF-5980FAE46794}"/>
          </ac:spMkLst>
        </pc:spChg>
        <pc:spChg chg="mod">
          <ac:chgData name="Jonathan Pederson" userId="cc0b89e0-2f18-4c5f-8128-243685fddae9" providerId="ADAL" clId="{9621C966-C2D3-4B6C-A136-C90F538E9056}" dt="2023-06-07T20:32:53.975" v="1336" actId="1035"/>
          <ac:spMkLst>
            <pc:docMk/>
            <pc:sldMk cId="1922024725" sldId="373"/>
            <ac:spMk id="7" creationId="{B5E6E5A6-A09B-1064-182F-4E53298D6254}"/>
          </ac:spMkLst>
        </pc:spChg>
        <pc:spChg chg="mod">
          <ac:chgData name="Jonathan Pederson" userId="cc0b89e0-2f18-4c5f-8128-243685fddae9" providerId="ADAL" clId="{9621C966-C2D3-4B6C-A136-C90F538E9056}" dt="2023-06-07T20:32:53.975" v="1336" actId="1035"/>
          <ac:spMkLst>
            <pc:docMk/>
            <pc:sldMk cId="1922024725" sldId="373"/>
            <ac:spMk id="8" creationId="{FE00E665-EF53-0768-B892-D0BDD0D7BDF4}"/>
          </ac:spMkLst>
        </pc:spChg>
        <pc:picChg chg="mod">
          <ac:chgData name="Jonathan Pederson" userId="cc0b89e0-2f18-4c5f-8128-243685fddae9" providerId="ADAL" clId="{9621C966-C2D3-4B6C-A136-C90F538E9056}" dt="2023-06-07T20:32:53.975" v="1336" actId="1035"/>
          <ac:picMkLst>
            <pc:docMk/>
            <pc:sldMk cId="1922024725" sldId="373"/>
            <ac:picMk id="2" creationId="{8AF1B4A6-F2FF-AB15-AD5A-C371C6C2AB67}"/>
          </ac:picMkLst>
        </pc:picChg>
        <pc:picChg chg="mod">
          <ac:chgData name="Jonathan Pederson" userId="cc0b89e0-2f18-4c5f-8128-243685fddae9" providerId="ADAL" clId="{9621C966-C2D3-4B6C-A136-C90F538E9056}" dt="2023-06-07T20:32:53.975" v="1336" actId="1035"/>
          <ac:picMkLst>
            <pc:docMk/>
            <pc:sldMk cId="1922024725" sldId="373"/>
            <ac:picMk id="5" creationId="{6576A785-A9EE-1684-20F7-DD17388535A1}"/>
          </ac:picMkLst>
        </pc:picChg>
      </pc:sldChg>
      <pc:sldChg chg="addSp modSp mod">
        <pc:chgData name="Jonathan Pederson" userId="cc0b89e0-2f18-4c5f-8128-243685fddae9" providerId="ADAL" clId="{9621C966-C2D3-4B6C-A136-C90F538E9056}" dt="2023-06-12T19:43:00.249" v="1833"/>
        <pc:sldMkLst>
          <pc:docMk/>
          <pc:sldMk cId="2517927212" sldId="376"/>
        </pc:sldMkLst>
        <pc:spChg chg="mod">
          <ac:chgData name="Jonathan Pederson" userId="cc0b89e0-2f18-4c5f-8128-243685fddae9" providerId="ADAL" clId="{9621C966-C2D3-4B6C-A136-C90F538E9056}" dt="2023-06-07T20:07:34.680" v="268" actId="20577"/>
          <ac:spMkLst>
            <pc:docMk/>
            <pc:sldMk cId="2517927212" sldId="376"/>
            <ac:spMk id="3" creationId="{E0D5DAFB-C393-4018-ADAF-5980FAE46794}"/>
          </ac:spMkLst>
        </pc:spChg>
        <pc:spChg chg="add mod">
          <ac:chgData name="Jonathan Pederson" userId="cc0b89e0-2f18-4c5f-8128-243685fddae9" providerId="ADAL" clId="{9621C966-C2D3-4B6C-A136-C90F538E9056}" dt="2023-06-12T19:43:00.249" v="1833"/>
          <ac:spMkLst>
            <pc:docMk/>
            <pc:sldMk cId="2517927212" sldId="376"/>
            <ac:spMk id="4" creationId="{C4881A41-959D-E28F-2B7B-5C869889D8DD}"/>
          </ac:spMkLst>
        </pc:spChg>
        <pc:spChg chg="mod">
          <ac:chgData name="Jonathan Pederson" userId="cc0b89e0-2f18-4c5f-8128-243685fddae9" providerId="ADAL" clId="{9621C966-C2D3-4B6C-A136-C90F538E9056}" dt="2023-06-07T20:33:03.845" v="1355" actId="1035"/>
          <ac:spMkLst>
            <pc:docMk/>
            <pc:sldMk cId="2517927212" sldId="376"/>
            <ac:spMk id="6" creationId="{1CFE9503-5D11-5FE0-FE04-3B6479ED1F4B}"/>
          </ac:spMkLst>
        </pc:spChg>
        <pc:spChg chg="mod">
          <ac:chgData name="Jonathan Pederson" userId="cc0b89e0-2f18-4c5f-8128-243685fddae9" providerId="ADAL" clId="{9621C966-C2D3-4B6C-A136-C90F538E9056}" dt="2023-06-07T20:33:03.845" v="1355" actId="1035"/>
          <ac:spMkLst>
            <pc:docMk/>
            <pc:sldMk cId="2517927212" sldId="376"/>
            <ac:spMk id="7" creationId="{20E80566-C370-BFB3-AB04-832F782A33A0}"/>
          </ac:spMkLst>
        </pc:spChg>
        <pc:picChg chg="mod">
          <ac:chgData name="Jonathan Pederson" userId="cc0b89e0-2f18-4c5f-8128-243685fddae9" providerId="ADAL" clId="{9621C966-C2D3-4B6C-A136-C90F538E9056}" dt="2023-06-07T20:33:03.845" v="1355" actId="1035"/>
          <ac:picMkLst>
            <pc:docMk/>
            <pc:sldMk cId="2517927212" sldId="376"/>
            <ac:picMk id="2" creationId="{F8113617-74F7-F74B-1CBC-1566A202AE34}"/>
          </ac:picMkLst>
        </pc:picChg>
        <pc:picChg chg="mod">
          <ac:chgData name="Jonathan Pederson" userId="cc0b89e0-2f18-4c5f-8128-243685fddae9" providerId="ADAL" clId="{9621C966-C2D3-4B6C-A136-C90F538E9056}" dt="2023-06-07T20:33:03.845" v="1355" actId="1035"/>
          <ac:picMkLst>
            <pc:docMk/>
            <pc:sldMk cId="2517927212" sldId="376"/>
            <ac:picMk id="5" creationId="{FE688DB7-38EF-C7EA-E6E3-7F287ACAC037}"/>
          </ac:picMkLst>
        </pc:picChg>
      </pc:sldChg>
      <pc:sldChg chg="addSp modSp mod">
        <pc:chgData name="Jonathan Pederson" userId="cc0b89e0-2f18-4c5f-8128-243685fddae9" providerId="ADAL" clId="{9621C966-C2D3-4B6C-A136-C90F538E9056}" dt="2023-06-12T19:43:02.800" v="1836"/>
        <pc:sldMkLst>
          <pc:docMk/>
          <pc:sldMk cId="112956308" sldId="386"/>
        </pc:sldMkLst>
        <pc:spChg chg="add mod">
          <ac:chgData name="Jonathan Pederson" userId="cc0b89e0-2f18-4c5f-8128-243685fddae9" providerId="ADAL" clId="{9621C966-C2D3-4B6C-A136-C90F538E9056}" dt="2023-06-12T19:43:02.800" v="1836"/>
          <ac:spMkLst>
            <pc:docMk/>
            <pc:sldMk cId="112956308" sldId="386"/>
            <ac:spMk id="2" creationId="{DADAFD66-05FA-D1D6-741F-B00341620FDA}"/>
          </ac:spMkLst>
        </pc:spChg>
        <pc:spChg chg="mod">
          <ac:chgData name="Jonathan Pederson" userId="cc0b89e0-2f18-4c5f-8128-243685fddae9" providerId="ADAL" clId="{9621C966-C2D3-4B6C-A136-C90F538E9056}" dt="2023-06-07T20:08:11.144" v="300" actId="1036"/>
          <ac:spMkLst>
            <pc:docMk/>
            <pc:sldMk cId="112956308" sldId="386"/>
            <ac:spMk id="3" creationId="{E0D5DAFB-C393-4018-ADAF-5980FAE46794}"/>
          </ac:spMkLst>
        </pc:spChg>
        <pc:spChg chg="mod">
          <ac:chgData name="Jonathan Pederson" userId="cc0b89e0-2f18-4c5f-8128-243685fddae9" providerId="ADAL" clId="{9621C966-C2D3-4B6C-A136-C90F538E9056}" dt="2023-06-07T20:03:01.246" v="140" actId="113"/>
          <ac:spMkLst>
            <pc:docMk/>
            <pc:sldMk cId="112956308" sldId="386"/>
            <ac:spMk id="4" creationId="{C2FE51F2-DC7C-27DF-260F-4027A77DB53D}"/>
          </ac:spMkLst>
        </pc:spChg>
        <pc:picChg chg="mod">
          <ac:chgData name="Jonathan Pederson" userId="cc0b89e0-2f18-4c5f-8128-243685fddae9" providerId="ADAL" clId="{9621C966-C2D3-4B6C-A136-C90F538E9056}" dt="2023-06-08T16:12:28.273" v="1513" actId="1037"/>
          <ac:picMkLst>
            <pc:docMk/>
            <pc:sldMk cId="112956308" sldId="386"/>
            <ac:picMk id="8" creationId="{E7D3B4B4-D196-9C6A-7CC9-1CC0C8F65319}"/>
          </ac:picMkLst>
        </pc:picChg>
      </pc:sldChg>
      <pc:sldChg chg="addSp modSp mod">
        <pc:chgData name="Jonathan Pederson" userId="cc0b89e0-2f18-4c5f-8128-243685fddae9" providerId="ADAL" clId="{9621C966-C2D3-4B6C-A136-C90F538E9056}" dt="2023-06-12T19:53:11.251" v="1870" actId="20577"/>
        <pc:sldMkLst>
          <pc:docMk/>
          <pc:sldMk cId="1697595004" sldId="387"/>
        </pc:sldMkLst>
        <pc:spChg chg="mod">
          <ac:chgData name="Jonathan Pederson" userId="cc0b89e0-2f18-4c5f-8128-243685fddae9" providerId="ADAL" clId="{9621C966-C2D3-4B6C-A136-C90F538E9056}" dt="2023-06-12T19:53:11.251" v="1870" actId="20577"/>
          <ac:spMkLst>
            <pc:docMk/>
            <pc:sldMk cId="1697595004" sldId="387"/>
            <ac:spMk id="2" creationId="{9339243D-4163-EA23-49EE-8D07E96CA6CE}"/>
          </ac:spMkLst>
        </pc:spChg>
        <pc:spChg chg="add mod">
          <ac:chgData name="Jonathan Pederson" userId="cc0b89e0-2f18-4c5f-8128-243685fddae9" providerId="ADAL" clId="{9621C966-C2D3-4B6C-A136-C90F538E9056}" dt="2023-06-12T19:42:42.629" v="1823"/>
          <ac:spMkLst>
            <pc:docMk/>
            <pc:sldMk cId="1697595004" sldId="387"/>
            <ac:spMk id="3" creationId="{347FABD9-62BB-1F20-45FB-C2AF94A18EC8}"/>
          </ac:spMkLst>
        </pc:spChg>
        <pc:spChg chg="mod">
          <ac:chgData name="Jonathan Pederson" userId="cc0b89e0-2f18-4c5f-8128-243685fddae9" providerId="ADAL" clId="{9621C966-C2D3-4B6C-A136-C90F538E9056}" dt="2023-06-07T20:04:38.295" v="170" actId="1036"/>
          <ac:spMkLst>
            <pc:docMk/>
            <pc:sldMk cId="1697595004" sldId="387"/>
            <ac:spMk id="11" creationId="{9D55F811-D53B-A4DD-6BD4-DA7B9D512F07}"/>
          </ac:spMkLst>
        </pc:spChg>
        <pc:picChg chg="mod">
          <ac:chgData name="Jonathan Pederson" userId="cc0b89e0-2f18-4c5f-8128-243685fddae9" providerId="ADAL" clId="{9621C966-C2D3-4B6C-A136-C90F538E9056}" dt="2023-06-07T20:15:18.790" v="527" actId="1036"/>
          <ac:picMkLst>
            <pc:docMk/>
            <pc:sldMk cId="1697595004" sldId="387"/>
            <ac:picMk id="4" creationId="{FE146E56-7BBD-05F9-5C09-78ED5042D8D4}"/>
          </ac:picMkLst>
        </pc:picChg>
        <pc:picChg chg="mod">
          <ac:chgData name="Jonathan Pederson" userId="cc0b89e0-2f18-4c5f-8128-243685fddae9" providerId="ADAL" clId="{9621C966-C2D3-4B6C-A136-C90F538E9056}" dt="2023-06-07T20:15:18.790" v="527" actId="1036"/>
          <ac:picMkLst>
            <pc:docMk/>
            <pc:sldMk cId="1697595004" sldId="387"/>
            <ac:picMk id="6" creationId="{9669583E-A2E3-3580-C90F-0A1EADD9895A}"/>
          </ac:picMkLst>
        </pc:picChg>
        <pc:picChg chg="mod">
          <ac:chgData name="Jonathan Pederson" userId="cc0b89e0-2f18-4c5f-8128-243685fddae9" providerId="ADAL" clId="{9621C966-C2D3-4B6C-A136-C90F538E9056}" dt="2023-06-07T20:15:18.790" v="527" actId="1036"/>
          <ac:picMkLst>
            <pc:docMk/>
            <pc:sldMk cId="1697595004" sldId="387"/>
            <ac:picMk id="8" creationId="{E4A7F572-1AB9-553D-4AF0-C61C5DB551FE}"/>
          </ac:picMkLst>
        </pc:picChg>
      </pc:sldChg>
      <pc:sldChg chg="addSp delSp modSp mod">
        <pc:chgData name="Jonathan Pederson" userId="cc0b89e0-2f18-4c5f-8128-243685fddae9" providerId="ADAL" clId="{9621C966-C2D3-4B6C-A136-C90F538E9056}" dt="2023-06-12T19:42:40.686" v="1822" actId="478"/>
        <pc:sldMkLst>
          <pc:docMk/>
          <pc:sldMk cId="704676060" sldId="389"/>
        </pc:sldMkLst>
        <pc:spChg chg="add del mod">
          <ac:chgData name="Jonathan Pederson" userId="cc0b89e0-2f18-4c5f-8128-243685fddae9" providerId="ADAL" clId="{9621C966-C2D3-4B6C-A136-C90F538E9056}" dt="2023-06-12T19:42:40.686" v="1822" actId="478"/>
          <ac:spMkLst>
            <pc:docMk/>
            <pc:sldMk cId="704676060" sldId="389"/>
            <ac:spMk id="2" creationId="{FF257714-0295-6614-6C4E-55F4FA0FDC93}"/>
          </ac:spMkLst>
        </pc:spChg>
        <pc:spChg chg="mod">
          <ac:chgData name="Jonathan Pederson" userId="cc0b89e0-2f18-4c5f-8128-243685fddae9" providerId="ADAL" clId="{9621C966-C2D3-4B6C-A136-C90F538E9056}" dt="2023-06-08T15:33:08.279" v="1435" actId="1076"/>
          <ac:spMkLst>
            <pc:docMk/>
            <pc:sldMk cId="704676060" sldId="389"/>
            <ac:spMk id="4" creationId="{4F64267D-2CE5-F390-EFDD-6EC6990113F4}"/>
          </ac:spMkLst>
        </pc:spChg>
      </pc:sldChg>
      <pc:sldChg chg="modSp mod">
        <pc:chgData name="Jonathan Pederson" userId="cc0b89e0-2f18-4c5f-8128-243685fddae9" providerId="ADAL" clId="{9621C966-C2D3-4B6C-A136-C90F538E9056}" dt="2023-06-08T15:33:13.669" v="1436" actId="1076"/>
        <pc:sldMkLst>
          <pc:docMk/>
          <pc:sldMk cId="1255133581" sldId="393"/>
        </pc:sldMkLst>
        <pc:spChg chg="mod">
          <ac:chgData name="Jonathan Pederson" userId="cc0b89e0-2f18-4c5f-8128-243685fddae9" providerId="ADAL" clId="{9621C966-C2D3-4B6C-A136-C90F538E9056}" dt="2023-06-08T15:33:13.669" v="1436" actId="1076"/>
          <ac:spMkLst>
            <pc:docMk/>
            <pc:sldMk cId="1255133581" sldId="393"/>
            <ac:spMk id="4" creationId="{4F64267D-2CE5-F390-EFDD-6EC6990113F4}"/>
          </ac:spMkLst>
        </pc:spChg>
      </pc:sldChg>
      <pc:sldChg chg="addSp modSp mod">
        <pc:chgData name="Jonathan Pederson" userId="cc0b89e0-2f18-4c5f-8128-243685fddae9" providerId="ADAL" clId="{9621C966-C2D3-4B6C-A136-C90F538E9056}" dt="2023-06-12T19:43:09.095" v="1841"/>
        <pc:sldMkLst>
          <pc:docMk/>
          <pc:sldMk cId="144838396" sldId="395"/>
        </pc:sldMkLst>
        <pc:spChg chg="add mod">
          <ac:chgData name="Jonathan Pederson" userId="cc0b89e0-2f18-4c5f-8128-243685fddae9" providerId="ADAL" clId="{9621C966-C2D3-4B6C-A136-C90F538E9056}" dt="2023-06-12T19:43:09.095" v="1841"/>
          <ac:spMkLst>
            <pc:docMk/>
            <pc:sldMk cId="144838396" sldId="395"/>
            <ac:spMk id="2" creationId="{2D1DEE33-AD95-66C9-6E87-BD982ABD1987}"/>
          </ac:spMkLst>
        </pc:spChg>
        <pc:spChg chg="mod">
          <ac:chgData name="Jonathan Pederson" userId="cc0b89e0-2f18-4c5f-8128-243685fddae9" providerId="ADAL" clId="{9621C966-C2D3-4B6C-A136-C90F538E9056}" dt="2023-06-07T20:09:12.845" v="341" actId="20577"/>
          <ac:spMkLst>
            <pc:docMk/>
            <pc:sldMk cId="144838396" sldId="395"/>
            <ac:spMk id="3" creationId="{E0D5DAFB-C393-4018-ADAF-5980FAE46794}"/>
          </ac:spMkLst>
        </pc:spChg>
        <pc:spChg chg="mod">
          <ac:chgData name="Jonathan Pederson" userId="cc0b89e0-2f18-4c5f-8128-243685fddae9" providerId="ADAL" clId="{9621C966-C2D3-4B6C-A136-C90F538E9056}" dt="2023-06-07T20:03:08.794" v="142" actId="113"/>
          <ac:spMkLst>
            <pc:docMk/>
            <pc:sldMk cId="144838396" sldId="395"/>
            <ac:spMk id="4" creationId="{C006522E-36C4-B049-BF8A-2809FC9D3CEE}"/>
          </ac:spMkLst>
        </pc:spChg>
        <pc:picChg chg="mod">
          <ac:chgData name="Jonathan Pederson" userId="cc0b89e0-2f18-4c5f-8128-243685fddae9" providerId="ADAL" clId="{9621C966-C2D3-4B6C-A136-C90F538E9056}" dt="2023-06-07T20:23:12.108" v="952" actId="1076"/>
          <ac:picMkLst>
            <pc:docMk/>
            <pc:sldMk cId="144838396" sldId="395"/>
            <ac:picMk id="7" creationId="{2A008939-6FC9-13AC-056F-9D29CBDBBBCF}"/>
          </ac:picMkLst>
        </pc:picChg>
        <pc:picChg chg="mod">
          <ac:chgData name="Jonathan Pederson" userId="cc0b89e0-2f18-4c5f-8128-243685fddae9" providerId="ADAL" clId="{9621C966-C2D3-4B6C-A136-C90F538E9056}" dt="2023-06-07T20:23:12.108" v="952" actId="1076"/>
          <ac:picMkLst>
            <pc:docMk/>
            <pc:sldMk cId="144838396" sldId="395"/>
            <ac:picMk id="9" creationId="{0BE7270B-E4DF-10DA-DC91-4CAD1E73156E}"/>
          </ac:picMkLst>
        </pc:picChg>
      </pc:sldChg>
      <pc:sldChg chg="addSp modSp mod">
        <pc:chgData name="Jonathan Pederson" userId="cc0b89e0-2f18-4c5f-8128-243685fddae9" providerId="ADAL" clId="{9621C966-C2D3-4B6C-A136-C90F538E9056}" dt="2023-06-12T19:43:11.815" v="1844"/>
        <pc:sldMkLst>
          <pc:docMk/>
          <pc:sldMk cId="2485303177" sldId="396"/>
        </pc:sldMkLst>
        <pc:spChg chg="mod">
          <ac:chgData name="Jonathan Pederson" userId="cc0b89e0-2f18-4c5f-8128-243685fddae9" providerId="ADAL" clId="{9621C966-C2D3-4B6C-A136-C90F538E9056}" dt="2023-06-07T20:30:25.534" v="1280" actId="1076"/>
          <ac:spMkLst>
            <pc:docMk/>
            <pc:sldMk cId="2485303177" sldId="396"/>
            <ac:spMk id="2" creationId="{448A246C-DBD0-3828-5FC3-8E689017B2A5}"/>
          </ac:spMkLst>
        </pc:spChg>
        <pc:spChg chg="mod">
          <ac:chgData name="Jonathan Pederson" userId="cc0b89e0-2f18-4c5f-8128-243685fddae9" providerId="ADAL" clId="{9621C966-C2D3-4B6C-A136-C90F538E9056}" dt="2023-06-07T20:10:01.923" v="374" actId="1036"/>
          <ac:spMkLst>
            <pc:docMk/>
            <pc:sldMk cId="2485303177" sldId="396"/>
            <ac:spMk id="3" creationId="{E0D5DAFB-C393-4018-ADAF-5980FAE46794}"/>
          </ac:spMkLst>
        </pc:spChg>
        <pc:spChg chg="add mod">
          <ac:chgData name="Jonathan Pederson" userId="cc0b89e0-2f18-4c5f-8128-243685fddae9" providerId="ADAL" clId="{9621C966-C2D3-4B6C-A136-C90F538E9056}" dt="2023-06-12T19:43:11.815" v="1844"/>
          <ac:spMkLst>
            <pc:docMk/>
            <pc:sldMk cId="2485303177" sldId="396"/>
            <ac:spMk id="4" creationId="{663046C3-31F6-8612-292A-C45EE1F56EC2}"/>
          </ac:spMkLst>
        </pc:spChg>
        <pc:picChg chg="mod">
          <ac:chgData name="Jonathan Pederson" userId="cc0b89e0-2f18-4c5f-8128-243685fddae9" providerId="ADAL" clId="{9621C966-C2D3-4B6C-A136-C90F538E9056}" dt="2023-06-07T20:23:27.513" v="955" actId="1076"/>
          <ac:picMkLst>
            <pc:docMk/>
            <pc:sldMk cId="2485303177" sldId="396"/>
            <ac:picMk id="8" creationId="{8686F1A4-6B64-2847-4EDA-1670261796AD}"/>
          </ac:picMkLst>
        </pc:picChg>
      </pc:sldChg>
      <pc:sldChg chg="addSp modSp mod">
        <pc:chgData name="Jonathan Pederson" userId="cc0b89e0-2f18-4c5f-8128-243685fddae9" providerId="ADAL" clId="{9621C966-C2D3-4B6C-A136-C90F538E9056}" dt="2023-06-12T19:43:10.985" v="1843"/>
        <pc:sldMkLst>
          <pc:docMk/>
          <pc:sldMk cId="3497572150" sldId="398"/>
        </pc:sldMkLst>
        <pc:spChg chg="add mod">
          <ac:chgData name="Jonathan Pederson" userId="cc0b89e0-2f18-4c5f-8128-243685fddae9" providerId="ADAL" clId="{9621C966-C2D3-4B6C-A136-C90F538E9056}" dt="2023-06-12T19:43:10.985" v="1843"/>
          <ac:spMkLst>
            <pc:docMk/>
            <pc:sldMk cId="3497572150" sldId="398"/>
            <ac:spMk id="2" creationId="{D83CA223-1495-D0D5-D78D-1D5D631BFB5F}"/>
          </ac:spMkLst>
        </pc:spChg>
        <pc:spChg chg="mod">
          <ac:chgData name="Jonathan Pederson" userId="cc0b89e0-2f18-4c5f-8128-243685fddae9" providerId="ADAL" clId="{9621C966-C2D3-4B6C-A136-C90F538E9056}" dt="2023-06-07T20:09:48.131" v="363" actId="1035"/>
          <ac:spMkLst>
            <pc:docMk/>
            <pc:sldMk cId="3497572150" sldId="398"/>
            <ac:spMk id="3" creationId="{E0D5DAFB-C393-4018-ADAF-5980FAE46794}"/>
          </ac:spMkLst>
        </pc:spChg>
        <pc:spChg chg="mod">
          <ac:chgData name="Jonathan Pederson" userId="cc0b89e0-2f18-4c5f-8128-243685fddae9" providerId="ADAL" clId="{9621C966-C2D3-4B6C-A136-C90F538E9056}" dt="2023-06-07T20:03:13.367" v="144" actId="113"/>
          <ac:spMkLst>
            <pc:docMk/>
            <pc:sldMk cId="3497572150" sldId="398"/>
            <ac:spMk id="4" creationId="{9314F553-65A7-9D93-E974-45873DD867C0}"/>
          </ac:spMkLst>
        </pc:spChg>
        <pc:picChg chg="mod">
          <ac:chgData name="Jonathan Pederson" userId="cc0b89e0-2f18-4c5f-8128-243685fddae9" providerId="ADAL" clId="{9621C966-C2D3-4B6C-A136-C90F538E9056}" dt="2023-06-07T20:23:22.958" v="954" actId="1076"/>
          <ac:picMkLst>
            <pc:docMk/>
            <pc:sldMk cId="3497572150" sldId="398"/>
            <ac:picMk id="9" creationId="{6D2BD798-F6D7-8288-E816-35453E1572BC}"/>
          </ac:picMkLst>
        </pc:picChg>
      </pc:sldChg>
      <pc:sldChg chg="addSp modSp mod">
        <pc:chgData name="Jonathan Pederson" userId="cc0b89e0-2f18-4c5f-8128-243685fddae9" providerId="ADAL" clId="{9621C966-C2D3-4B6C-A136-C90F538E9056}" dt="2023-06-12T19:43:12.651" v="1845"/>
        <pc:sldMkLst>
          <pc:docMk/>
          <pc:sldMk cId="1430624934" sldId="399"/>
        </pc:sldMkLst>
        <pc:spChg chg="mod">
          <ac:chgData name="Jonathan Pederson" userId="cc0b89e0-2f18-4c5f-8128-243685fddae9" providerId="ADAL" clId="{9621C966-C2D3-4B6C-A136-C90F538E9056}" dt="2023-06-07T20:23:58.877" v="1008" actId="1035"/>
          <ac:spMkLst>
            <pc:docMk/>
            <pc:sldMk cId="1430624934" sldId="399"/>
            <ac:spMk id="2" creationId="{8E98FC0B-301A-1ED3-1687-F28809466E84}"/>
          </ac:spMkLst>
        </pc:spChg>
        <pc:spChg chg="mod">
          <ac:chgData name="Jonathan Pederson" userId="cc0b89e0-2f18-4c5f-8128-243685fddae9" providerId="ADAL" clId="{9621C966-C2D3-4B6C-A136-C90F538E9056}" dt="2023-06-07T20:10:16.466" v="384" actId="1036"/>
          <ac:spMkLst>
            <pc:docMk/>
            <pc:sldMk cId="1430624934" sldId="399"/>
            <ac:spMk id="3" creationId="{E0D5DAFB-C393-4018-ADAF-5980FAE46794}"/>
          </ac:spMkLst>
        </pc:spChg>
        <pc:spChg chg="mod">
          <ac:chgData name="Jonathan Pederson" userId="cc0b89e0-2f18-4c5f-8128-243685fddae9" providerId="ADAL" clId="{9621C966-C2D3-4B6C-A136-C90F538E9056}" dt="2023-06-07T20:23:58.877" v="1008" actId="1035"/>
          <ac:spMkLst>
            <pc:docMk/>
            <pc:sldMk cId="1430624934" sldId="399"/>
            <ac:spMk id="4" creationId="{5688E7CE-C4CE-5CAB-51DB-B90E0C574DC2}"/>
          </ac:spMkLst>
        </pc:spChg>
        <pc:spChg chg="add mod">
          <ac:chgData name="Jonathan Pederson" userId="cc0b89e0-2f18-4c5f-8128-243685fddae9" providerId="ADAL" clId="{9621C966-C2D3-4B6C-A136-C90F538E9056}" dt="2023-06-12T19:43:12.651" v="1845"/>
          <ac:spMkLst>
            <pc:docMk/>
            <pc:sldMk cId="1430624934" sldId="399"/>
            <ac:spMk id="5" creationId="{86E2D46B-7905-D613-BD21-DFE2F418B577}"/>
          </ac:spMkLst>
        </pc:spChg>
        <pc:picChg chg="mod">
          <ac:chgData name="Jonathan Pederson" userId="cc0b89e0-2f18-4c5f-8128-243685fddae9" providerId="ADAL" clId="{9621C966-C2D3-4B6C-A136-C90F538E9056}" dt="2023-06-07T20:24:27.843" v="1032" actId="1038"/>
          <ac:picMkLst>
            <pc:docMk/>
            <pc:sldMk cId="1430624934" sldId="399"/>
            <ac:picMk id="6" creationId="{C072F3AC-415C-7E90-B7A4-032A64AD3C93}"/>
          </ac:picMkLst>
        </pc:picChg>
        <pc:picChg chg="mod">
          <ac:chgData name="Jonathan Pederson" userId="cc0b89e0-2f18-4c5f-8128-243685fddae9" providerId="ADAL" clId="{9621C966-C2D3-4B6C-A136-C90F538E9056}" dt="2023-06-07T20:24:20.917" v="1029" actId="1038"/>
          <ac:picMkLst>
            <pc:docMk/>
            <pc:sldMk cId="1430624934" sldId="399"/>
            <ac:picMk id="8" creationId="{2C7FE924-5DB8-3AA7-06C9-31CDF890F177}"/>
          </ac:picMkLst>
        </pc:picChg>
        <pc:picChg chg="mod">
          <ac:chgData name="Jonathan Pederson" userId="cc0b89e0-2f18-4c5f-8128-243685fddae9" providerId="ADAL" clId="{9621C966-C2D3-4B6C-A136-C90F538E9056}" dt="2023-06-07T20:24:33.683" v="1034" actId="1038"/>
          <ac:picMkLst>
            <pc:docMk/>
            <pc:sldMk cId="1430624934" sldId="399"/>
            <ac:picMk id="10" creationId="{71F6DA74-2A97-6072-9E62-FE000ED69375}"/>
          </ac:picMkLst>
        </pc:picChg>
        <pc:picChg chg="mod">
          <ac:chgData name="Jonathan Pederson" userId="cc0b89e0-2f18-4c5f-8128-243685fddae9" providerId="ADAL" clId="{9621C966-C2D3-4B6C-A136-C90F538E9056}" dt="2023-06-07T20:24:29.789" v="1033" actId="1038"/>
          <ac:picMkLst>
            <pc:docMk/>
            <pc:sldMk cId="1430624934" sldId="399"/>
            <ac:picMk id="12" creationId="{626F7720-1713-2BE4-0CBC-E3D803257E04}"/>
          </ac:picMkLst>
        </pc:picChg>
      </pc:sldChg>
      <pc:sldChg chg="addSp modSp mod">
        <pc:chgData name="Jonathan Pederson" userId="cc0b89e0-2f18-4c5f-8128-243685fddae9" providerId="ADAL" clId="{9621C966-C2D3-4B6C-A136-C90F538E9056}" dt="2023-06-12T19:43:13.509" v="1846"/>
        <pc:sldMkLst>
          <pc:docMk/>
          <pc:sldMk cId="4204355521" sldId="400"/>
        </pc:sldMkLst>
        <pc:spChg chg="mod">
          <ac:chgData name="Jonathan Pederson" userId="cc0b89e0-2f18-4c5f-8128-243685fddae9" providerId="ADAL" clId="{9621C966-C2D3-4B6C-A136-C90F538E9056}" dt="2023-06-07T20:11:08.805" v="407" actId="20577"/>
          <ac:spMkLst>
            <pc:docMk/>
            <pc:sldMk cId="4204355521" sldId="400"/>
            <ac:spMk id="3" creationId="{E0D5DAFB-C393-4018-ADAF-5980FAE46794}"/>
          </ac:spMkLst>
        </pc:spChg>
        <pc:spChg chg="mod">
          <ac:chgData name="Jonathan Pederson" userId="cc0b89e0-2f18-4c5f-8128-243685fddae9" providerId="ADAL" clId="{9621C966-C2D3-4B6C-A136-C90F538E9056}" dt="2023-06-08T17:33:34.906" v="1610" actId="1035"/>
          <ac:spMkLst>
            <pc:docMk/>
            <pc:sldMk cId="4204355521" sldId="400"/>
            <ac:spMk id="4" creationId="{4287C79B-88E5-C9B2-03E8-0CD68D67BDB5}"/>
          </ac:spMkLst>
        </pc:spChg>
        <pc:spChg chg="mod">
          <ac:chgData name="Jonathan Pederson" userId="cc0b89e0-2f18-4c5f-8128-243685fddae9" providerId="ADAL" clId="{9621C966-C2D3-4B6C-A136-C90F538E9056}" dt="2023-06-12T19:39:31.364" v="1748" actId="114"/>
          <ac:spMkLst>
            <pc:docMk/>
            <pc:sldMk cId="4204355521" sldId="400"/>
            <ac:spMk id="5" creationId="{CC95B75B-5C96-BC08-4E19-3B4E824D1201}"/>
          </ac:spMkLst>
        </pc:spChg>
        <pc:spChg chg="add mod">
          <ac:chgData name="Jonathan Pederson" userId="cc0b89e0-2f18-4c5f-8128-243685fddae9" providerId="ADAL" clId="{9621C966-C2D3-4B6C-A136-C90F538E9056}" dt="2023-06-12T19:43:13.509" v="1846"/>
          <ac:spMkLst>
            <pc:docMk/>
            <pc:sldMk cId="4204355521" sldId="400"/>
            <ac:spMk id="7" creationId="{F326428C-A9F6-9C79-46C8-C8C64298892C}"/>
          </ac:spMkLst>
        </pc:spChg>
        <pc:picChg chg="mod">
          <ac:chgData name="Jonathan Pederson" userId="cc0b89e0-2f18-4c5f-8128-243685fddae9" providerId="ADAL" clId="{9621C966-C2D3-4B6C-A136-C90F538E9056}" dt="2023-06-07T20:24:37.318" v="1035" actId="1076"/>
          <ac:picMkLst>
            <pc:docMk/>
            <pc:sldMk cId="4204355521" sldId="400"/>
            <ac:picMk id="2" creationId="{4F11D09A-7FA7-ED32-379A-A812B57DA9BE}"/>
          </ac:picMkLst>
        </pc:picChg>
      </pc:sldChg>
      <pc:sldChg chg="addSp modSp mod">
        <pc:chgData name="Jonathan Pederson" userId="cc0b89e0-2f18-4c5f-8128-243685fddae9" providerId="ADAL" clId="{9621C966-C2D3-4B6C-A136-C90F538E9056}" dt="2023-06-12T19:42:45.665" v="1824"/>
        <pc:sldMkLst>
          <pc:docMk/>
          <pc:sldMk cId="3737717880" sldId="406"/>
        </pc:sldMkLst>
        <pc:spChg chg="add mod">
          <ac:chgData name="Jonathan Pederson" userId="cc0b89e0-2f18-4c5f-8128-243685fddae9" providerId="ADAL" clId="{9621C966-C2D3-4B6C-A136-C90F538E9056}" dt="2023-06-12T19:42:45.665" v="1824"/>
          <ac:spMkLst>
            <pc:docMk/>
            <pc:sldMk cId="3737717880" sldId="406"/>
            <ac:spMk id="2" creationId="{08C63AE0-82C3-426D-72F6-CE904FEB32EA}"/>
          </ac:spMkLst>
        </pc:spChg>
        <pc:spChg chg="mod">
          <ac:chgData name="Jonathan Pederson" userId="cc0b89e0-2f18-4c5f-8128-243685fddae9" providerId="ADAL" clId="{9621C966-C2D3-4B6C-A136-C90F538E9056}" dt="2023-06-08T21:35:01.666" v="1645" actId="20577"/>
          <ac:spMkLst>
            <pc:docMk/>
            <pc:sldMk cId="3737717880" sldId="406"/>
            <ac:spMk id="3" creationId="{BDCC75C1-6486-9F9C-155F-7456DEA79DA9}"/>
          </ac:spMkLst>
        </pc:spChg>
        <pc:spChg chg="mod">
          <ac:chgData name="Jonathan Pederson" userId="cc0b89e0-2f18-4c5f-8128-243685fddae9" providerId="ADAL" clId="{9621C966-C2D3-4B6C-A136-C90F538E9056}" dt="2023-06-07T20:04:47.727" v="175" actId="1036"/>
          <ac:spMkLst>
            <pc:docMk/>
            <pc:sldMk cId="3737717880" sldId="406"/>
            <ac:spMk id="11" creationId="{9D55F811-D53B-A4DD-6BD4-DA7B9D512F07}"/>
          </ac:spMkLst>
        </pc:spChg>
        <pc:picChg chg="mod">
          <ac:chgData name="Jonathan Pederson" userId="cc0b89e0-2f18-4c5f-8128-243685fddae9" providerId="ADAL" clId="{9621C966-C2D3-4B6C-A136-C90F538E9056}" dt="2023-06-07T20:15:53.024" v="602" actId="1038"/>
          <ac:picMkLst>
            <pc:docMk/>
            <pc:sldMk cId="3737717880" sldId="406"/>
            <ac:picMk id="4" creationId="{C375B5B2-9267-823A-5A14-9C763B41C76C}"/>
          </ac:picMkLst>
        </pc:picChg>
        <pc:picChg chg="mod">
          <ac:chgData name="Jonathan Pederson" userId="cc0b89e0-2f18-4c5f-8128-243685fddae9" providerId="ADAL" clId="{9621C966-C2D3-4B6C-A136-C90F538E9056}" dt="2023-06-07T20:15:53.024" v="602" actId="1038"/>
          <ac:picMkLst>
            <pc:docMk/>
            <pc:sldMk cId="3737717880" sldId="406"/>
            <ac:picMk id="5" creationId="{EA9D02B6-4A13-9A66-6BA5-03DE7FF23003}"/>
          </ac:picMkLst>
        </pc:picChg>
        <pc:picChg chg="mod">
          <ac:chgData name="Jonathan Pederson" userId="cc0b89e0-2f18-4c5f-8128-243685fddae9" providerId="ADAL" clId="{9621C966-C2D3-4B6C-A136-C90F538E9056}" dt="2023-06-07T20:15:53.024" v="602" actId="1038"/>
          <ac:picMkLst>
            <pc:docMk/>
            <pc:sldMk cId="3737717880" sldId="406"/>
            <ac:picMk id="6" creationId="{6E4BACD8-27D1-1C18-2AEF-783FFD5A29C1}"/>
          </ac:picMkLst>
        </pc:picChg>
      </pc:sldChg>
      <pc:sldChg chg="addSp modSp new mod ord">
        <pc:chgData name="Jonathan Pederson" userId="cc0b89e0-2f18-4c5f-8128-243685fddae9" providerId="ADAL" clId="{9621C966-C2D3-4B6C-A136-C90F538E9056}" dt="2023-06-08T22:08:50.019" v="1741" actId="13926"/>
        <pc:sldMkLst>
          <pc:docMk/>
          <pc:sldMk cId="1213716420" sldId="407"/>
        </pc:sldMkLst>
        <pc:spChg chg="mod">
          <ac:chgData name="Jonathan Pederson" userId="cc0b89e0-2f18-4c5f-8128-243685fddae9" providerId="ADAL" clId="{9621C966-C2D3-4B6C-A136-C90F538E9056}" dt="2023-06-08T22:04:26.409" v="1698" actId="20577"/>
          <ac:spMkLst>
            <pc:docMk/>
            <pc:sldMk cId="1213716420" sldId="407"/>
            <ac:spMk id="3" creationId="{7216115E-68F6-AA1B-7A18-42A535358F9A}"/>
          </ac:spMkLst>
        </pc:spChg>
        <pc:spChg chg="add mod">
          <ac:chgData name="Jonathan Pederson" userId="cc0b89e0-2f18-4c5f-8128-243685fddae9" providerId="ADAL" clId="{9621C966-C2D3-4B6C-A136-C90F538E9056}" dt="2023-06-08T22:08:50.019" v="1741" actId="13926"/>
          <ac:spMkLst>
            <pc:docMk/>
            <pc:sldMk cId="1213716420" sldId="407"/>
            <ac:spMk id="4" creationId="{0ADCD18D-29E6-B81E-C245-67A2B67497A5}"/>
          </ac:spMkLst>
        </pc:spChg>
      </pc:sldChg>
    </pc:docChg>
  </pc:docChgLst>
  <pc:docChgLst>
    <pc:chgData name="Beazley, Sandy" userId="S::sandy.beazley_hdrinc.com#ext#@djanda1.onmicrosoft.com::fbed9bf6-1961-475e-86d0-aee0c48992bf" providerId="AD" clId="Web-{BB4D0187-8F85-FE86-47A4-348F047AB119}"/>
    <pc:docChg chg="mod addSld delSld modSld sldOrd">
      <pc:chgData name="Beazley, Sandy" userId="S::sandy.beazley_hdrinc.com#ext#@djanda1.onmicrosoft.com::fbed9bf6-1961-475e-86d0-aee0c48992bf" providerId="AD" clId="Web-{BB4D0187-8F85-FE86-47A4-348F047AB119}" dt="2023-06-09T21:25:41.571" v="499"/>
      <pc:docMkLst>
        <pc:docMk/>
      </pc:docMkLst>
      <pc:sldChg chg="modSp add del addCm delCm modCm">
        <pc:chgData name="Beazley, Sandy" userId="S::sandy.beazley_hdrinc.com#ext#@djanda1.onmicrosoft.com::fbed9bf6-1961-475e-86d0-aee0c48992bf" providerId="AD" clId="Web-{BB4D0187-8F85-FE86-47A4-348F047AB119}" dt="2023-06-09T21:25:41.571" v="499"/>
        <pc:sldMkLst>
          <pc:docMk/>
          <pc:sldMk cId="1781477381" sldId="305"/>
        </pc:sldMkLst>
        <pc:spChg chg="mod">
          <ac:chgData name="Beazley, Sandy" userId="S::sandy.beazley_hdrinc.com#ext#@djanda1.onmicrosoft.com::fbed9bf6-1961-475e-86d0-aee0c48992bf" providerId="AD" clId="Web-{BB4D0187-8F85-FE86-47A4-348F047AB119}" dt="2023-06-09T21:20:51.329" v="441" actId="20577"/>
          <ac:spMkLst>
            <pc:docMk/>
            <pc:sldMk cId="1781477381" sldId="305"/>
            <ac:spMk id="9" creationId="{E24B12F5-E3DB-48CC-B364-329EE75107C6}"/>
          </ac:spMkLst>
        </pc:spChg>
        <pc:extLst>
          <p:ext xmlns:p="http://schemas.openxmlformats.org/presentationml/2006/main" uri="{D6D511B9-2390-475A-947B-AFAB55BFBCF1}">
            <pc226:cmChg xmlns:pc226="http://schemas.microsoft.com/office/powerpoint/2022/06/main/command" chg="add del mod">
              <pc226:chgData name="Beazley, Sandy" userId="S::sandy.beazley_hdrinc.com#ext#@djanda1.onmicrosoft.com::fbed9bf6-1961-475e-86d0-aee0c48992bf" providerId="AD" clId="Web-{BB4D0187-8F85-FE86-47A4-348F047AB119}" dt="2023-06-09T21:25:41.571" v="499"/>
              <pc2:cmMkLst xmlns:pc2="http://schemas.microsoft.com/office/powerpoint/2019/9/main/command">
                <pc:docMk/>
                <pc:sldMk cId="1781477381" sldId="305"/>
                <pc2:cmMk id="{A38CF86A-B34B-4220-AB2F-0ED05CCC288E}"/>
              </pc2:cmMkLst>
              <pc226:cmRplyChg chg="add">
                <pc226:chgData name="Beazley, Sandy" userId="S::sandy.beazley_hdrinc.com#ext#@djanda1.onmicrosoft.com::fbed9bf6-1961-475e-86d0-aee0c48992bf" providerId="AD" clId="Web-{BB4D0187-8F85-FE86-47A4-348F047AB119}" dt="2023-06-09T21:25:41.571" v="499"/>
                <pc2:cmRplyMkLst xmlns:pc2="http://schemas.microsoft.com/office/powerpoint/2019/9/main/command">
                  <pc:docMk/>
                  <pc:sldMk cId="1781477381" sldId="305"/>
                  <pc2:cmMk id="{A38CF86A-B34B-4220-AB2F-0ED05CCC288E}"/>
                  <pc2:cmRplyMk id="{810177FD-70A2-4A36-8DCD-446452B593D7}"/>
                </pc2:cmRplyMkLst>
              </pc226:cmRplyChg>
            </pc226:cmChg>
          </p:ext>
        </pc:extLst>
      </pc:sldChg>
      <pc:sldChg chg="addSp delSp modSp">
        <pc:chgData name="Beazley, Sandy" userId="S::sandy.beazley_hdrinc.com#ext#@djanda1.onmicrosoft.com::fbed9bf6-1961-475e-86d0-aee0c48992bf" providerId="AD" clId="Web-{BB4D0187-8F85-FE86-47A4-348F047AB119}" dt="2023-06-09T21:24:02.334" v="495" actId="20577"/>
        <pc:sldMkLst>
          <pc:docMk/>
          <pc:sldMk cId="3034837837" sldId="324"/>
        </pc:sldMkLst>
        <pc:spChg chg="mod">
          <ac:chgData name="Beazley, Sandy" userId="S::sandy.beazley_hdrinc.com#ext#@djanda1.onmicrosoft.com::fbed9bf6-1961-475e-86d0-aee0c48992bf" providerId="AD" clId="Web-{BB4D0187-8F85-FE86-47A4-348F047AB119}" dt="2023-06-09T21:22:42.535" v="459" actId="20577"/>
          <ac:spMkLst>
            <pc:docMk/>
            <pc:sldMk cId="3034837837" sldId="324"/>
            <ac:spMk id="3" creationId="{00000000-0000-0000-0000-000000000000}"/>
          </ac:spMkLst>
        </pc:spChg>
        <pc:spChg chg="add mod">
          <ac:chgData name="Beazley, Sandy" userId="S::sandy.beazley_hdrinc.com#ext#@djanda1.onmicrosoft.com::fbed9bf6-1961-475e-86d0-aee0c48992bf" providerId="AD" clId="Web-{BB4D0187-8F85-FE86-47A4-348F047AB119}" dt="2023-06-09T21:24:02.334" v="495" actId="20577"/>
          <ac:spMkLst>
            <pc:docMk/>
            <pc:sldMk cId="3034837837" sldId="324"/>
            <ac:spMk id="5" creationId="{0A3D6E5C-B3E1-5E73-6531-315F92C97551}"/>
          </ac:spMkLst>
        </pc:spChg>
        <pc:picChg chg="del">
          <ac:chgData name="Beazley, Sandy" userId="S::sandy.beazley_hdrinc.com#ext#@djanda1.onmicrosoft.com::fbed9bf6-1961-475e-86d0-aee0c48992bf" providerId="AD" clId="Web-{BB4D0187-8F85-FE86-47A4-348F047AB119}" dt="2023-06-09T21:22:45.191" v="460"/>
          <ac:picMkLst>
            <pc:docMk/>
            <pc:sldMk cId="3034837837" sldId="324"/>
            <ac:picMk id="8" creationId="{D0168137-822A-4452-8F6C-868A80B67F60}"/>
          </ac:picMkLst>
        </pc:picChg>
        <pc:picChg chg="del">
          <ac:chgData name="Beazley, Sandy" userId="S::sandy.beazley_hdrinc.com#ext#@djanda1.onmicrosoft.com::fbed9bf6-1961-475e-86d0-aee0c48992bf" providerId="AD" clId="Web-{BB4D0187-8F85-FE86-47A4-348F047AB119}" dt="2023-06-09T21:22:46.004" v="461"/>
          <ac:picMkLst>
            <pc:docMk/>
            <pc:sldMk cId="3034837837" sldId="324"/>
            <ac:picMk id="10" creationId="{1DA903A3-94AC-4EC4-8459-4B1C73330541}"/>
          </ac:picMkLst>
        </pc:picChg>
      </pc:sldChg>
      <pc:sldChg chg="modSp">
        <pc:chgData name="Beazley, Sandy" userId="S::sandy.beazley_hdrinc.com#ext#@djanda1.onmicrosoft.com::fbed9bf6-1961-475e-86d0-aee0c48992bf" providerId="AD" clId="Web-{BB4D0187-8F85-FE86-47A4-348F047AB119}" dt="2023-06-09T21:25:22.711" v="497" actId="20577"/>
        <pc:sldMkLst>
          <pc:docMk/>
          <pc:sldMk cId="4204355521" sldId="400"/>
        </pc:sldMkLst>
        <pc:spChg chg="mod">
          <ac:chgData name="Beazley, Sandy" userId="S::sandy.beazley_hdrinc.com#ext#@djanda1.onmicrosoft.com::fbed9bf6-1961-475e-86d0-aee0c48992bf" providerId="AD" clId="Web-{BB4D0187-8F85-FE86-47A4-348F047AB119}" dt="2023-06-09T21:25:22.711" v="497" actId="20577"/>
          <ac:spMkLst>
            <pc:docMk/>
            <pc:sldMk cId="4204355521" sldId="400"/>
            <ac:spMk id="4" creationId="{4287C79B-88E5-C9B2-03E8-0CD68D67BDB5}"/>
          </ac:spMkLst>
        </pc:spChg>
      </pc:sldChg>
      <pc:sldChg chg="addSp delSp modSp del ord">
        <pc:chgData name="Beazley, Sandy" userId="S::sandy.beazley_hdrinc.com#ext#@djanda1.onmicrosoft.com::fbed9bf6-1961-475e-86d0-aee0c48992bf" providerId="AD" clId="Web-{BB4D0187-8F85-FE86-47A4-348F047AB119}" dt="2023-06-09T21:24:38.944" v="496"/>
        <pc:sldMkLst>
          <pc:docMk/>
          <pc:sldMk cId="1213716420" sldId="407"/>
        </pc:sldMkLst>
        <pc:spChg chg="del mod">
          <ac:chgData name="Beazley, Sandy" userId="S::sandy.beazley_hdrinc.com#ext#@djanda1.onmicrosoft.com::fbed9bf6-1961-475e-86d0-aee0c48992bf" providerId="AD" clId="Web-{BB4D0187-8F85-FE86-47A4-348F047AB119}" dt="2023-06-09T20:56:40.353" v="45"/>
          <ac:spMkLst>
            <pc:docMk/>
            <pc:sldMk cId="1213716420" sldId="407"/>
            <ac:spMk id="2" creationId="{AD2F4C5E-092F-24EC-D3AA-8DB9F4348DA8}"/>
          </ac:spMkLst>
        </pc:spChg>
        <pc:spChg chg="mod">
          <ac:chgData name="Beazley, Sandy" userId="S::sandy.beazley_hdrinc.com#ext#@djanda1.onmicrosoft.com::fbed9bf6-1961-475e-86d0-aee0c48992bf" providerId="AD" clId="Web-{BB4D0187-8F85-FE86-47A4-348F047AB119}" dt="2023-06-09T21:15:05.523" v="214" actId="20577"/>
          <ac:spMkLst>
            <pc:docMk/>
            <pc:sldMk cId="1213716420" sldId="407"/>
            <ac:spMk id="3" creationId="{7216115E-68F6-AA1B-7A18-42A535358F9A}"/>
          </ac:spMkLst>
        </pc:spChg>
        <pc:spChg chg="del mod">
          <ac:chgData name="Beazley, Sandy" userId="S::sandy.beazley_hdrinc.com#ext#@djanda1.onmicrosoft.com::fbed9bf6-1961-475e-86d0-aee0c48992bf" providerId="AD" clId="Web-{BB4D0187-8F85-FE86-47A4-348F047AB119}" dt="2023-06-09T21:18:49.216" v="403"/>
          <ac:spMkLst>
            <pc:docMk/>
            <pc:sldMk cId="1213716420" sldId="407"/>
            <ac:spMk id="4" creationId="{0ADCD18D-29E6-B81E-C245-67A2B67497A5}"/>
          </ac:spMkLst>
        </pc:spChg>
        <pc:spChg chg="add mod">
          <ac:chgData name="Beazley, Sandy" userId="S::sandy.beazley_hdrinc.com#ext#@djanda1.onmicrosoft.com::fbed9bf6-1961-475e-86d0-aee0c48992bf" providerId="AD" clId="Web-{BB4D0187-8F85-FE86-47A4-348F047AB119}" dt="2023-06-09T21:18:56.388" v="406" actId="20577"/>
          <ac:spMkLst>
            <pc:docMk/>
            <pc:sldMk cId="1213716420" sldId="407"/>
            <ac:spMk id="6" creationId="{3F6282CE-F70E-2A7E-E3D4-6CE5C36533DD}"/>
          </ac:spMkLst>
        </pc:spChg>
      </pc:sldChg>
    </pc:docChg>
  </pc:docChgLst>
  <pc:docChgLst>
    <pc:chgData name="Jonathan Pederson" userId="S::jonathan@djanda.com::cc0b89e0-2f18-4c5f-8128-243685fddae9" providerId="AD" clId="Web-{19E79499-D848-3886-937D-CE9D4F2B2810}"/>
    <pc:docChg chg="modSld">
      <pc:chgData name="Jonathan Pederson" userId="S::jonathan@djanda.com::cc0b89e0-2f18-4c5f-8128-243685fddae9" providerId="AD" clId="Web-{19E79499-D848-3886-937D-CE9D4F2B2810}" dt="2023-06-07T19:52:49.107" v="21" actId="20577"/>
      <pc:docMkLst>
        <pc:docMk/>
      </pc:docMkLst>
      <pc:sldChg chg="modSp">
        <pc:chgData name="Jonathan Pederson" userId="S::jonathan@djanda.com::cc0b89e0-2f18-4c5f-8128-243685fddae9" providerId="AD" clId="Web-{19E79499-D848-3886-937D-CE9D4F2B2810}" dt="2023-06-07T19:52:12.293" v="6" actId="14100"/>
        <pc:sldMkLst>
          <pc:docMk/>
          <pc:sldMk cId="771777531" sldId="343"/>
        </pc:sldMkLst>
        <pc:spChg chg="mod">
          <ac:chgData name="Jonathan Pederson" userId="S::jonathan@djanda.com::cc0b89e0-2f18-4c5f-8128-243685fddae9" providerId="AD" clId="Web-{19E79499-D848-3886-937D-CE9D4F2B2810}" dt="2023-06-07T19:52:12.293" v="6" actId="14100"/>
          <ac:spMkLst>
            <pc:docMk/>
            <pc:sldMk cId="771777531" sldId="343"/>
            <ac:spMk id="3" creationId="{E0D5DAFB-C393-4018-ADAF-5980FAE46794}"/>
          </ac:spMkLst>
        </pc:spChg>
      </pc:sldChg>
      <pc:sldChg chg="modSp">
        <pc:chgData name="Jonathan Pederson" userId="S::jonathan@djanda.com::cc0b89e0-2f18-4c5f-8128-243685fddae9" providerId="AD" clId="Web-{19E79499-D848-3886-937D-CE9D4F2B2810}" dt="2023-06-07T19:52:21.481" v="15" actId="20577"/>
        <pc:sldMkLst>
          <pc:docMk/>
          <pc:sldMk cId="950278654" sldId="345"/>
        </pc:sldMkLst>
        <pc:spChg chg="mod">
          <ac:chgData name="Jonathan Pederson" userId="S::jonathan@djanda.com::cc0b89e0-2f18-4c5f-8128-243685fddae9" providerId="AD" clId="Web-{19E79499-D848-3886-937D-CE9D4F2B2810}" dt="2023-06-07T19:52:21.481" v="15" actId="20577"/>
          <ac:spMkLst>
            <pc:docMk/>
            <pc:sldMk cId="950278654" sldId="345"/>
            <ac:spMk id="3" creationId="{E0D5DAFB-C393-4018-ADAF-5980FAE46794}"/>
          </ac:spMkLst>
        </pc:spChg>
      </pc:sldChg>
      <pc:sldChg chg="modSp">
        <pc:chgData name="Jonathan Pederson" userId="S::jonathan@djanda.com::cc0b89e0-2f18-4c5f-8128-243685fddae9" providerId="AD" clId="Web-{19E79499-D848-3886-937D-CE9D4F2B2810}" dt="2023-06-07T19:52:01.371" v="3" actId="14100"/>
        <pc:sldMkLst>
          <pc:docMk/>
          <pc:sldMk cId="2517927212" sldId="376"/>
        </pc:sldMkLst>
        <pc:spChg chg="mod">
          <ac:chgData name="Jonathan Pederson" userId="S::jonathan@djanda.com::cc0b89e0-2f18-4c5f-8128-243685fddae9" providerId="AD" clId="Web-{19E79499-D848-3886-937D-CE9D4F2B2810}" dt="2023-06-07T19:52:01.371" v="3" actId="14100"/>
          <ac:spMkLst>
            <pc:docMk/>
            <pc:sldMk cId="2517927212" sldId="376"/>
            <ac:spMk id="3" creationId="{E0D5DAFB-C393-4018-ADAF-5980FAE46794}"/>
          </ac:spMkLst>
        </pc:spChg>
      </pc:sldChg>
      <pc:sldChg chg="modSp">
        <pc:chgData name="Jonathan Pederson" userId="S::jonathan@djanda.com::cc0b89e0-2f18-4c5f-8128-243685fddae9" providerId="AD" clId="Web-{19E79499-D848-3886-937D-CE9D4F2B2810}" dt="2023-06-07T19:52:49.107" v="21" actId="20577"/>
        <pc:sldMkLst>
          <pc:docMk/>
          <pc:sldMk cId="112956308" sldId="386"/>
        </pc:sldMkLst>
        <pc:spChg chg="mod">
          <ac:chgData name="Jonathan Pederson" userId="S::jonathan@djanda.com::cc0b89e0-2f18-4c5f-8128-243685fddae9" providerId="AD" clId="Web-{19E79499-D848-3886-937D-CE9D4F2B2810}" dt="2023-06-07T19:52:49.107" v="21" actId="20577"/>
          <ac:spMkLst>
            <pc:docMk/>
            <pc:sldMk cId="112956308" sldId="386"/>
            <ac:spMk id="3" creationId="{E0D5DAFB-C393-4018-ADAF-5980FAE46794}"/>
          </ac:spMkLst>
        </pc:spChg>
      </pc:sldChg>
    </pc:docChg>
  </pc:docChgLst>
  <pc:docChgLst>
    <pc:chgData name="Jonathan Pederson" userId="S::jonathan@djanda.com::cc0b89e0-2f18-4c5f-8128-243685fddae9" providerId="AD" clId="Web-{18ACC485-BDFE-CF32-0150-CBDEA3E87434}"/>
    <pc:docChg chg="modSld">
      <pc:chgData name="Jonathan Pederson" userId="S::jonathan@djanda.com::cc0b89e0-2f18-4c5f-8128-243685fddae9" providerId="AD" clId="Web-{18ACC485-BDFE-CF32-0150-CBDEA3E87434}" dt="2023-06-13T15:48:25.703" v="5" actId="20577"/>
      <pc:docMkLst>
        <pc:docMk/>
      </pc:docMkLst>
      <pc:sldChg chg="modSp">
        <pc:chgData name="Jonathan Pederson" userId="S::jonathan@djanda.com::cc0b89e0-2f18-4c5f-8128-243685fddae9" providerId="AD" clId="Web-{18ACC485-BDFE-CF32-0150-CBDEA3E87434}" dt="2023-06-13T15:48:25.703" v="5" actId="20577"/>
        <pc:sldMkLst>
          <pc:docMk/>
          <pc:sldMk cId="1781477381" sldId="305"/>
        </pc:sldMkLst>
        <pc:spChg chg="mod">
          <ac:chgData name="Jonathan Pederson" userId="S::jonathan@djanda.com::cc0b89e0-2f18-4c5f-8128-243685fddae9" providerId="AD" clId="Web-{18ACC485-BDFE-CF32-0150-CBDEA3E87434}" dt="2023-06-13T15:48:25.703" v="5" actId="20577"/>
          <ac:spMkLst>
            <pc:docMk/>
            <pc:sldMk cId="1781477381" sldId="305"/>
            <ac:spMk id="9" creationId="{E24B12F5-E3DB-48CC-B364-329EE75107C6}"/>
          </ac:spMkLst>
        </pc:spChg>
      </pc:sldChg>
      <pc:sldChg chg="modSp">
        <pc:chgData name="Jonathan Pederson" userId="S::jonathan@djanda.com::cc0b89e0-2f18-4c5f-8128-243685fddae9" providerId="AD" clId="Web-{18ACC485-BDFE-CF32-0150-CBDEA3E87434}" dt="2023-06-13T15:48:22.156" v="3" actId="20577"/>
        <pc:sldMkLst>
          <pc:docMk/>
          <pc:sldMk cId="3034837837" sldId="324"/>
        </pc:sldMkLst>
        <pc:spChg chg="mod">
          <ac:chgData name="Jonathan Pederson" userId="S::jonathan@djanda.com::cc0b89e0-2f18-4c5f-8128-243685fddae9" providerId="AD" clId="Web-{18ACC485-BDFE-CF32-0150-CBDEA3E87434}" dt="2023-06-13T15:48:18.062" v="1" actId="1076"/>
          <ac:spMkLst>
            <pc:docMk/>
            <pc:sldMk cId="3034837837" sldId="324"/>
            <ac:spMk id="4" creationId="{4C4FE7A0-DBD0-B9A5-AF9B-A23714705442}"/>
          </ac:spMkLst>
        </pc:spChg>
        <pc:spChg chg="mod">
          <ac:chgData name="Jonathan Pederson" userId="S::jonathan@djanda.com::cc0b89e0-2f18-4c5f-8128-243685fddae9" providerId="AD" clId="Web-{18ACC485-BDFE-CF32-0150-CBDEA3E87434}" dt="2023-06-13T15:48:22.156" v="3" actId="20577"/>
          <ac:spMkLst>
            <pc:docMk/>
            <pc:sldMk cId="3034837837" sldId="324"/>
            <ac:spMk id="5" creationId="{0A3D6E5C-B3E1-5E73-6531-315F92C97551}"/>
          </ac:spMkLst>
        </pc:spChg>
      </pc:sldChg>
    </pc:docChg>
  </pc:docChgLst>
  <pc:docChgLst>
    <pc:chgData name="Jonathan Pederson" userId="S::jonathan@djanda.com::cc0b89e0-2f18-4c5f-8128-243685fddae9" providerId="AD" clId="Web-{F5C0B5B1-2C61-FF67-EFCE-67D0651CC083}"/>
    <pc:docChg chg="modSld">
      <pc:chgData name="Jonathan Pederson" userId="S::jonathan@djanda.com::cc0b89e0-2f18-4c5f-8128-243685fddae9" providerId="AD" clId="Web-{F5C0B5B1-2C61-FF67-EFCE-67D0651CC083}" dt="2023-06-07T19:54:32.139" v="50" actId="20577"/>
      <pc:docMkLst>
        <pc:docMk/>
      </pc:docMkLst>
      <pc:sldChg chg="modSp">
        <pc:chgData name="Jonathan Pederson" userId="S::jonathan@djanda.com::cc0b89e0-2f18-4c5f-8128-243685fddae9" providerId="AD" clId="Web-{F5C0B5B1-2C61-FF67-EFCE-67D0651CC083}" dt="2023-06-07T19:53:42.997" v="36" actId="20577"/>
        <pc:sldMkLst>
          <pc:docMk/>
          <pc:sldMk cId="1365774199" sldId="339"/>
        </pc:sldMkLst>
        <pc:spChg chg="mod">
          <ac:chgData name="Jonathan Pederson" userId="S::jonathan@djanda.com::cc0b89e0-2f18-4c5f-8128-243685fddae9" providerId="AD" clId="Web-{F5C0B5B1-2C61-FF67-EFCE-67D0651CC083}" dt="2023-06-07T19:53:42.997" v="36" actId="20577"/>
          <ac:spMkLst>
            <pc:docMk/>
            <pc:sldMk cId="1365774199" sldId="339"/>
            <ac:spMk id="3" creationId="{3FE68CF5-6783-4F41-9DC5-0FE9B64B2417}"/>
          </ac:spMkLst>
        </pc:spChg>
      </pc:sldChg>
      <pc:sldChg chg="modSp">
        <pc:chgData name="Jonathan Pederson" userId="S::jonathan@djanda.com::cc0b89e0-2f18-4c5f-8128-243685fddae9" providerId="AD" clId="Web-{F5C0B5B1-2C61-FF67-EFCE-67D0651CC083}" dt="2023-06-07T19:54:17.201" v="48" actId="20577"/>
        <pc:sldMkLst>
          <pc:docMk/>
          <pc:sldMk cId="1501026640" sldId="340"/>
        </pc:sldMkLst>
        <pc:spChg chg="mod">
          <ac:chgData name="Jonathan Pederson" userId="S::jonathan@djanda.com::cc0b89e0-2f18-4c5f-8128-243685fddae9" providerId="AD" clId="Web-{F5C0B5B1-2C61-FF67-EFCE-67D0651CC083}" dt="2023-06-07T19:54:17.201" v="48" actId="20577"/>
          <ac:spMkLst>
            <pc:docMk/>
            <pc:sldMk cId="1501026640" sldId="340"/>
            <ac:spMk id="3" creationId="{E0D5DAFB-C393-4018-ADAF-5980FAE46794}"/>
          </ac:spMkLst>
        </pc:spChg>
      </pc:sldChg>
      <pc:sldChg chg="modSp">
        <pc:chgData name="Jonathan Pederson" userId="S::jonathan@djanda.com::cc0b89e0-2f18-4c5f-8128-243685fddae9" providerId="AD" clId="Web-{F5C0B5B1-2C61-FF67-EFCE-67D0651CC083}" dt="2023-06-07T19:53:59.826" v="39" actId="20577"/>
        <pc:sldMkLst>
          <pc:docMk/>
          <pc:sldMk cId="3719195269" sldId="342"/>
        </pc:sldMkLst>
        <pc:spChg chg="mod">
          <ac:chgData name="Jonathan Pederson" userId="S::jonathan@djanda.com::cc0b89e0-2f18-4c5f-8128-243685fddae9" providerId="AD" clId="Web-{F5C0B5B1-2C61-FF67-EFCE-67D0651CC083}" dt="2023-06-07T19:53:59.826" v="39" actId="20577"/>
          <ac:spMkLst>
            <pc:docMk/>
            <pc:sldMk cId="3719195269" sldId="342"/>
            <ac:spMk id="3" creationId="{E0D5DAFB-C393-4018-ADAF-5980FAE46794}"/>
          </ac:spMkLst>
        </pc:spChg>
      </pc:sldChg>
      <pc:sldChg chg="modSp">
        <pc:chgData name="Jonathan Pederson" userId="S::jonathan@djanda.com::cc0b89e0-2f18-4c5f-8128-243685fddae9" providerId="AD" clId="Web-{F5C0B5B1-2C61-FF67-EFCE-67D0651CC083}" dt="2023-06-07T19:53:31.622" v="26" actId="20577"/>
        <pc:sldMkLst>
          <pc:docMk/>
          <pc:sldMk cId="2758974472" sldId="351"/>
        </pc:sldMkLst>
        <pc:spChg chg="mod">
          <ac:chgData name="Jonathan Pederson" userId="S::jonathan@djanda.com::cc0b89e0-2f18-4c5f-8128-243685fddae9" providerId="AD" clId="Web-{F5C0B5B1-2C61-FF67-EFCE-67D0651CC083}" dt="2023-06-07T19:53:31.622" v="26" actId="20577"/>
          <ac:spMkLst>
            <pc:docMk/>
            <pc:sldMk cId="2758974472" sldId="351"/>
            <ac:spMk id="3" creationId="{E0D5DAFB-C393-4018-ADAF-5980FAE46794}"/>
          </ac:spMkLst>
        </pc:spChg>
      </pc:sldChg>
      <pc:sldChg chg="modSp">
        <pc:chgData name="Jonathan Pederson" userId="S::jonathan@djanda.com::cc0b89e0-2f18-4c5f-8128-243685fddae9" providerId="AD" clId="Web-{F5C0B5B1-2C61-FF67-EFCE-67D0651CC083}" dt="2023-06-07T19:54:08.717" v="47" actId="20577"/>
        <pc:sldMkLst>
          <pc:docMk/>
          <pc:sldMk cId="3369409833" sldId="367"/>
        </pc:sldMkLst>
        <pc:spChg chg="mod">
          <ac:chgData name="Jonathan Pederson" userId="S::jonathan@djanda.com::cc0b89e0-2f18-4c5f-8128-243685fddae9" providerId="AD" clId="Web-{F5C0B5B1-2C61-FF67-EFCE-67D0651CC083}" dt="2023-06-07T19:54:08.717" v="47" actId="20577"/>
          <ac:spMkLst>
            <pc:docMk/>
            <pc:sldMk cId="3369409833" sldId="367"/>
            <ac:spMk id="3" creationId="{E0D5DAFB-C393-4018-ADAF-5980FAE46794}"/>
          </ac:spMkLst>
        </pc:spChg>
      </pc:sldChg>
      <pc:sldChg chg="modSp">
        <pc:chgData name="Jonathan Pederson" userId="S::jonathan@djanda.com::cc0b89e0-2f18-4c5f-8128-243685fddae9" providerId="AD" clId="Web-{F5C0B5B1-2C61-FF67-EFCE-67D0651CC083}" dt="2023-06-07T19:53:22.840" v="21" actId="20577"/>
        <pc:sldMkLst>
          <pc:docMk/>
          <pc:sldMk cId="488363422" sldId="372"/>
        </pc:sldMkLst>
        <pc:spChg chg="mod">
          <ac:chgData name="Jonathan Pederson" userId="S::jonathan@djanda.com::cc0b89e0-2f18-4c5f-8128-243685fddae9" providerId="AD" clId="Web-{F5C0B5B1-2C61-FF67-EFCE-67D0651CC083}" dt="2023-06-07T19:53:22.840" v="21" actId="20577"/>
          <ac:spMkLst>
            <pc:docMk/>
            <pc:sldMk cId="488363422" sldId="372"/>
            <ac:spMk id="3" creationId="{940402C9-AFFA-47A2-9DB8-AACFAB4C09B4}"/>
          </ac:spMkLst>
        </pc:spChg>
        <pc:spChg chg="mod">
          <ac:chgData name="Jonathan Pederson" userId="S::jonathan@djanda.com::cc0b89e0-2f18-4c5f-8128-243685fddae9" providerId="AD" clId="Web-{F5C0B5B1-2C61-FF67-EFCE-67D0651CC083}" dt="2023-06-07T19:53:18.668" v="4" actId="20577"/>
          <ac:spMkLst>
            <pc:docMk/>
            <pc:sldMk cId="488363422" sldId="372"/>
            <ac:spMk id="4" creationId="{2E6AC17B-129E-7D23-3225-597045E6DC30}"/>
          </ac:spMkLst>
        </pc:spChg>
      </pc:sldChg>
      <pc:sldChg chg="modSp">
        <pc:chgData name="Jonathan Pederson" userId="S::jonathan@djanda.com::cc0b89e0-2f18-4c5f-8128-243685fddae9" providerId="AD" clId="Web-{F5C0B5B1-2C61-FF67-EFCE-67D0651CC083}" dt="2023-06-07T19:54:32.139" v="50" actId="20577"/>
        <pc:sldMkLst>
          <pc:docMk/>
          <pc:sldMk cId="1922024725" sldId="373"/>
        </pc:sldMkLst>
        <pc:spChg chg="mod">
          <ac:chgData name="Jonathan Pederson" userId="S::jonathan@djanda.com::cc0b89e0-2f18-4c5f-8128-243685fddae9" providerId="AD" clId="Web-{F5C0B5B1-2C61-FF67-EFCE-67D0651CC083}" dt="2023-06-07T19:54:32.139" v="50" actId="20577"/>
          <ac:spMkLst>
            <pc:docMk/>
            <pc:sldMk cId="1922024725" sldId="373"/>
            <ac:spMk id="3" creationId="{E0D5DAFB-C393-4018-ADAF-5980FAE46794}"/>
          </ac:spMkLst>
        </pc:spChg>
      </pc:sldChg>
    </pc:docChg>
  </pc:docChgLst>
  <pc:docChgLst>
    <pc:chgData name="Jonathan Pederson" userId="S::jonathan@djanda.com::cc0b89e0-2f18-4c5f-8128-243685fddae9" providerId="AD" clId="Web-{5E182A4D-EA88-3C66-4D4E-AA6D7EAE90CB}"/>
    <pc:docChg chg="modSld">
      <pc:chgData name="Jonathan Pederson" userId="S::jonathan@djanda.com::cc0b89e0-2f18-4c5f-8128-243685fddae9" providerId="AD" clId="Web-{5E182A4D-EA88-3C66-4D4E-AA6D7EAE90CB}" dt="2023-06-12T20:41:52.427" v="3" actId="1076"/>
      <pc:docMkLst>
        <pc:docMk/>
      </pc:docMkLst>
      <pc:sldChg chg="modSp">
        <pc:chgData name="Jonathan Pederson" userId="S::jonathan@djanda.com::cc0b89e0-2f18-4c5f-8128-243685fddae9" providerId="AD" clId="Web-{5E182A4D-EA88-3C66-4D4E-AA6D7EAE90CB}" dt="2023-06-12T20:34:44.370" v="2" actId="20577"/>
        <pc:sldMkLst>
          <pc:docMk/>
          <pc:sldMk cId="3034837837" sldId="324"/>
        </pc:sldMkLst>
        <pc:spChg chg="mod">
          <ac:chgData name="Jonathan Pederson" userId="S::jonathan@djanda.com::cc0b89e0-2f18-4c5f-8128-243685fddae9" providerId="AD" clId="Web-{5E182A4D-EA88-3C66-4D4E-AA6D7EAE90CB}" dt="2023-06-12T20:34:44.370" v="2" actId="20577"/>
          <ac:spMkLst>
            <pc:docMk/>
            <pc:sldMk cId="3034837837" sldId="324"/>
            <ac:spMk id="5" creationId="{0A3D6E5C-B3E1-5E73-6531-315F92C97551}"/>
          </ac:spMkLst>
        </pc:spChg>
      </pc:sldChg>
      <pc:sldChg chg="modSp">
        <pc:chgData name="Jonathan Pederson" userId="S::jonathan@djanda.com::cc0b89e0-2f18-4c5f-8128-243685fddae9" providerId="AD" clId="Web-{5E182A4D-EA88-3C66-4D4E-AA6D7EAE90CB}" dt="2023-06-12T20:41:52.427" v="3" actId="1076"/>
        <pc:sldMkLst>
          <pc:docMk/>
          <pc:sldMk cId="3719195269" sldId="342"/>
        </pc:sldMkLst>
        <pc:picChg chg="mod">
          <ac:chgData name="Jonathan Pederson" userId="S::jonathan@djanda.com::cc0b89e0-2f18-4c5f-8128-243685fddae9" providerId="AD" clId="Web-{5E182A4D-EA88-3C66-4D4E-AA6D7EAE90CB}" dt="2023-06-12T20:41:52.427" v="3" actId="1076"/>
          <ac:picMkLst>
            <pc:docMk/>
            <pc:sldMk cId="3719195269" sldId="342"/>
            <ac:picMk id="13" creationId="{16340D1E-9430-3316-B9ED-9AEE862F8F81}"/>
          </ac:picMkLst>
        </pc:picChg>
      </pc:sldChg>
    </pc:docChg>
  </pc:docChgLst>
  <pc:docChgLst>
    <pc:chgData name="Ramos, Emily" userId="S::emily.ramos_hdrinc.com#ext#@djanda1.onmicrosoft.com::eef40405-e6d9-429c-959b-a60955596745" providerId="AD" clId="Web-{C23C21E9-6C82-EB9D-218E-81DEF4E9319F}"/>
    <pc:docChg chg="modSld">
      <pc:chgData name="Ramos, Emily" userId="S::emily.ramos_hdrinc.com#ext#@djanda1.onmicrosoft.com::eef40405-e6d9-429c-959b-a60955596745" providerId="AD" clId="Web-{C23C21E9-6C82-EB9D-218E-81DEF4E9319F}" dt="2023-06-08T21:54:29.769" v="31" actId="14100"/>
      <pc:docMkLst>
        <pc:docMk/>
      </pc:docMkLst>
      <pc:sldChg chg="addSp delSp modSp">
        <pc:chgData name="Ramos, Emily" userId="S::emily.ramos_hdrinc.com#ext#@djanda1.onmicrosoft.com::eef40405-e6d9-429c-959b-a60955596745" providerId="AD" clId="Web-{C23C21E9-6C82-EB9D-218E-81DEF4E9319F}" dt="2023-06-08T21:54:29.769" v="31" actId="14100"/>
        <pc:sldMkLst>
          <pc:docMk/>
          <pc:sldMk cId="1922024725" sldId="373"/>
        </pc:sldMkLst>
        <pc:picChg chg="del">
          <ac:chgData name="Ramos, Emily" userId="S::emily.ramos_hdrinc.com#ext#@djanda1.onmicrosoft.com::eef40405-e6d9-429c-959b-a60955596745" providerId="AD" clId="Web-{C23C21E9-6C82-EB9D-218E-81DEF4E9319F}" dt="2023-06-08T21:53:50.846" v="25"/>
          <ac:picMkLst>
            <pc:docMk/>
            <pc:sldMk cId="1922024725" sldId="373"/>
            <ac:picMk id="2" creationId="{8AF1B4A6-F2FF-AB15-AD5A-C371C6C2AB67}"/>
          </ac:picMkLst>
        </pc:picChg>
        <pc:picChg chg="add mod">
          <ac:chgData name="Ramos, Emily" userId="S::emily.ramos_hdrinc.com#ext#@djanda1.onmicrosoft.com::eef40405-e6d9-429c-959b-a60955596745" providerId="AD" clId="Web-{C23C21E9-6C82-EB9D-218E-81DEF4E9319F}" dt="2023-06-08T21:54:29.769" v="31" actId="14100"/>
          <ac:picMkLst>
            <pc:docMk/>
            <pc:sldMk cId="1922024725" sldId="373"/>
            <ac:picMk id="4" creationId="{6646CADB-0CBF-8F18-071F-7AC34295D4D6}"/>
          </ac:picMkLst>
        </pc:picChg>
        <pc:picChg chg="del">
          <ac:chgData name="Ramos, Emily" userId="S::emily.ramos_hdrinc.com#ext#@djanda1.onmicrosoft.com::eef40405-e6d9-429c-959b-a60955596745" providerId="AD" clId="Web-{C23C21E9-6C82-EB9D-218E-81DEF4E9319F}" dt="2023-06-08T18:03:04.189" v="11"/>
          <ac:picMkLst>
            <pc:docMk/>
            <pc:sldMk cId="1922024725" sldId="373"/>
            <ac:picMk id="5" creationId="{6576A785-A9EE-1684-20F7-DD17388535A1}"/>
          </ac:picMkLst>
        </pc:picChg>
        <pc:picChg chg="add mod">
          <ac:chgData name="Ramos, Emily" userId="S::emily.ramos_hdrinc.com#ext#@djanda1.onmicrosoft.com::eef40405-e6d9-429c-959b-a60955596745" providerId="AD" clId="Web-{C23C21E9-6C82-EB9D-218E-81DEF4E9319F}" dt="2023-06-08T21:53:59.456" v="28" actId="14100"/>
          <ac:picMkLst>
            <pc:docMk/>
            <pc:sldMk cId="1922024725" sldId="373"/>
            <ac:picMk id="5" creationId="{B8D61AE1-764A-134D-F28D-0750F1FD2227}"/>
          </ac:picMkLst>
        </pc:picChg>
      </pc:sldChg>
    </pc:docChg>
  </pc:docChgLst>
  <pc:docChgLst>
    <pc:chgData name="Perry, Leslie (FHWA)" userId="S::leslie.perry_dot.gov#ext#@djanda1.onmicrosoft.com::cfc73887-24ea-46ab-833d-2b78f364c10a" providerId="AD" clId="Web-{038BBEE7-08E8-A577-AAEF-78629AF5129F}"/>
    <pc:docChg chg="modSld">
      <pc:chgData name="Perry, Leslie (FHWA)" userId="S::leslie.perry_dot.gov#ext#@djanda1.onmicrosoft.com::cfc73887-24ea-46ab-833d-2b78f364c10a" providerId="AD" clId="Web-{038BBEE7-08E8-A577-AAEF-78629AF5129F}" dt="2023-06-07T21:48:47.273" v="921" actId="20577"/>
      <pc:docMkLst>
        <pc:docMk/>
      </pc:docMkLst>
      <pc:sldChg chg="modSp delCm modCm">
        <pc:chgData name="Perry, Leslie (FHWA)" userId="S::leslie.perry_dot.gov#ext#@djanda1.onmicrosoft.com::cfc73887-24ea-46ab-833d-2b78f364c10a" providerId="AD" clId="Web-{038BBEE7-08E8-A577-AAEF-78629AF5129F}" dt="2023-06-07T21:48:47.273" v="921" actId="20577"/>
        <pc:sldMkLst>
          <pc:docMk/>
          <pc:sldMk cId="1781477381" sldId="305"/>
        </pc:sldMkLst>
        <pc:spChg chg="mod">
          <ac:chgData name="Perry, Leslie (FHWA)" userId="S::leslie.perry_dot.gov#ext#@djanda1.onmicrosoft.com::cfc73887-24ea-46ab-833d-2b78f364c10a" providerId="AD" clId="Web-{038BBEE7-08E8-A577-AAEF-78629AF5129F}" dt="2023-06-07T21:48:47.273" v="921" actId="20577"/>
          <ac:spMkLst>
            <pc:docMk/>
            <pc:sldMk cId="1781477381" sldId="305"/>
            <ac:spMk id="9" creationId="{E24B12F5-E3DB-48CC-B364-329EE75107C6}"/>
          </ac:spMkLst>
        </pc:spChg>
        <pc:extLst>
          <p:ext xmlns:p="http://schemas.openxmlformats.org/presentationml/2006/main" uri="{D6D511B9-2390-475A-947B-AFAB55BFBCF1}">
            <pc226:cmChg xmlns:pc226="http://schemas.microsoft.com/office/powerpoint/2022/06/main/command" chg="del mod">
              <pc226:chgData name="Perry, Leslie (FHWA)" userId="S::leslie.perry_dot.gov#ext#@djanda1.onmicrosoft.com::cfc73887-24ea-46ab-833d-2b78f364c10a" providerId="AD" clId="Web-{038BBEE7-08E8-A577-AAEF-78629AF5129F}" dt="2023-06-07T21:46:30.785" v="879"/>
              <pc2:cmMkLst xmlns:pc2="http://schemas.microsoft.com/office/powerpoint/2019/9/main/command">
                <pc:docMk/>
                <pc:sldMk cId="1781477381" sldId="305"/>
                <pc2:cmMk id="{477C4E3B-8B36-48FB-9976-00AB654A7606}"/>
              </pc2:cmMkLst>
            </pc226:cmChg>
          </p:ext>
        </pc:extLst>
      </pc:sldChg>
      <pc:sldChg chg="delSp modSp delCm">
        <pc:chgData name="Perry, Leslie (FHWA)" userId="S::leslie.perry_dot.gov#ext#@djanda1.onmicrosoft.com::cfc73887-24ea-46ab-833d-2b78f364c10a" providerId="AD" clId="Web-{038BBEE7-08E8-A577-AAEF-78629AF5129F}" dt="2023-06-07T21:46:12.644" v="876"/>
        <pc:sldMkLst>
          <pc:docMk/>
          <pc:sldMk cId="3034837837" sldId="324"/>
        </pc:sldMkLst>
        <pc:spChg chg="mod">
          <ac:chgData name="Perry, Leslie (FHWA)" userId="S::leslie.perry_dot.gov#ext#@djanda1.onmicrosoft.com::cfc73887-24ea-46ab-833d-2b78f364c10a" providerId="AD" clId="Web-{038BBEE7-08E8-A577-AAEF-78629AF5129F}" dt="2023-06-07T21:46:11.816" v="875" actId="20577"/>
          <ac:spMkLst>
            <pc:docMk/>
            <pc:sldMk cId="3034837837" sldId="324"/>
            <ac:spMk id="4" creationId="{4C4FE7A0-DBD0-B9A5-AF9B-A23714705442}"/>
          </ac:spMkLst>
        </pc:spChg>
        <pc:spChg chg="del">
          <ac:chgData name="Perry, Leslie (FHWA)" userId="S::leslie.perry_dot.gov#ext#@djanda1.onmicrosoft.com::cfc73887-24ea-46ab-833d-2b78f364c10a" providerId="AD" clId="Web-{038BBEE7-08E8-A577-AAEF-78629AF5129F}" dt="2023-06-07T21:46:12.644" v="876"/>
          <ac:spMkLst>
            <pc:docMk/>
            <pc:sldMk cId="3034837837" sldId="324"/>
            <ac:spMk id="14" creationId="{6A9199D7-DD6E-4DA9-A2FD-6945B094B3A1}"/>
          </ac:spMkLst>
        </pc:spChg>
        <pc:extLst>
          <p:ext xmlns:p="http://schemas.openxmlformats.org/presentationml/2006/main" uri="{D6D511B9-2390-475A-947B-AFAB55BFBCF1}">
            <pc226:cmChg xmlns:pc226="http://schemas.microsoft.com/office/powerpoint/2022/06/main/command" chg="del">
              <pc226:chgData name="Perry, Leslie (FHWA)" userId="S::leslie.perry_dot.gov#ext#@djanda1.onmicrosoft.com::cfc73887-24ea-46ab-833d-2b78f364c10a" providerId="AD" clId="Web-{038BBEE7-08E8-A577-AAEF-78629AF5129F}" dt="2023-06-07T21:45:38.378" v="864"/>
              <pc2:cmMkLst xmlns:pc2="http://schemas.microsoft.com/office/powerpoint/2019/9/main/command">
                <pc:docMk/>
                <pc:sldMk cId="3034837837" sldId="324"/>
                <pc2:cmMk id="{67532C4F-5524-4FAC-9E54-860034E1716A}"/>
              </pc2:cmMkLst>
            </pc226:cmChg>
          </p:ext>
        </pc:extLst>
      </pc:sldChg>
      <pc:sldChg chg="modSp">
        <pc:chgData name="Perry, Leslie (FHWA)" userId="S::leslie.perry_dot.gov#ext#@djanda1.onmicrosoft.com::cfc73887-24ea-46ab-833d-2b78f364c10a" providerId="AD" clId="Web-{038BBEE7-08E8-A577-AAEF-78629AF5129F}" dt="2023-06-07T21:24:03.551" v="84" actId="20577"/>
        <pc:sldMkLst>
          <pc:docMk/>
          <pc:sldMk cId="111995688" sldId="338"/>
        </pc:sldMkLst>
        <pc:spChg chg="mod">
          <ac:chgData name="Perry, Leslie (FHWA)" userId="S::leslie.perry_dot.gov#ext#@djanda1.onmicrosoft.com::cfc73887-24ea-46ab-833d-2b78f364c10a" providerId="AD" clId="Web-{038BBEE7-08E8-A577-AAEF-78629AF5129F}" dt="2023-06-07T21:24:03.551" v="84" actId="20577"/>
          <ac:spMkLst>
            <pc:docMk/>
            <pc:sldMk cId="111995688" sldId="338"/>
            <ac:spMk id="5" creationId="{80EABD4C-A607-652F-5F49-32F45D297944}"/>
          </ac:spMkLst>
        </pc:spChg>
      </pc:sldChg>
      <pc:sldChg chg="modSp">
        <pc:chgData name="Perry, Leslie (FHWA)" userId="S::leslie.perry_dot.gov#ext#@djanda1.onmicrosoft.com::cfc73887-24ea-46ab-833d-2b78f364c10a" providerId="AD" clId="Web-{038BBEE7-08E8-A577-AAEF-78629AF5129F}" dt="2023-06-07T21:26:43.461" v="97" actId="20577"/>
        <pc:sldMkLst>
          <pc:docMk/>
          <pc:sldMk cId="771777531" sldId="343"/>
        </pc:sldMkLst>
        <pc:spChg chg="mod">
          <ac:chgData name="Perry, Leslie (FHWA)" userId="S::leslie.perry_dot.gov#ext#@djanda1.onmicrosoft.com::cfc73887-24ea-46ab-833d-2b78f364c10a" providerId="AD" clId="Web-{038BBEE7-08E8-A577-AAEF-78629AF5129F}" dt="2023-06-07T21:26:43.461" v="97" actId="20577"/>
          <ac:spMkLst>
            <pc:docMk/>
            <pc:sldMk cId="771777531" sldId="343"/>
            <ac:spMk id="4" creationId="{EBB994CA-F0A7-36A3-DEAA-BCE19F780DBA}"/>
          </ac:spMkLst>
        </pc:spChg>
      </pc:sldChg>
      <pc:sldChg chg="modSp">
        <pc:chgData name="Perry, Leslie (FHWA)" userId="S::leslie.perry_dot.gov#ext#@djanda1.onmicrosoft.com::cfc73887-24ea-46ab-833d-2b78f364c10a" providerId="AD" clId="Web-{038BBEE7-08E8-A577-AAEF-78629AF5129F}" dt="2023-06-07T21:27:18.524" v="115" actId="14100"/>
        <pc:sldMkLst>
          <pc:docMk/>
          <pc:sldMk cId="950278654" sldId="345"/>
        </pc:sldMkLst>
        <pc:spChg chg="mod">
          <ac:chgData name="Perry, Leslie (FHWA)" userId="S::leslie.perry_dot.gov#ext#@djanda1.onmicrosoft.com::cfc73887-24ea-46ab-833d-2b78f364c10a" providerId="AD" clId="Web-{038BBEE7-08E8-A577-AAEF-78629AF5129F}" dt="2023-06-07T21:27:18.524" v="115" actId="14100"/>
          <ac:spMkLst>
            <pc:docMk/>
            <pc:sldMk cId="950278654" sldId="345"/>
            <ac:spMk id="4" creationId="{C2FE51F2-DC7C-27DF-260F-4027A77DB53D}"/>
          </ac:spMkLst>
        </pc:spChg>
      </pc:sldChg>
      <pc:sldChg chg="modSp">
        <pc:chgData name="Perry, Leslie (FHWA)" userId="S::leslie.perry_dot.gov#ext#@djanda1.onmicrosoft.com::cfc73887-24ea-46ab-833d-2b78f364c10a" providerId="AD" clId="Web-{038BBEE7-08E8-A577-AAEF-78629AF5129F}" dt="2023-06-07T21:34:55.144" v="567" actId="20577"/>
        <pc:sldMkLst>
          <pc:docMk/>
          <pc:sldMk cId="1250584841" sldId="346"/>
        </pc:sldMkLst>
        <pc:spChg chg="mod">
          <ac:chgData name="Perry, Leslie (FHWA)" userId="S::leslie.perry_dot.gov#ext#@djanda1.onmicrosoft.com::cfc73887-24ea-46ab-833d-2b78f364c10a" providerId="AD" clId="Web-{038BBEE7-08E8-A577-AAEF-78629AF5129F}" dt="2023-06-07T21:33:18.517" v="501" actId="20577"/>
          <ac:spMkLst>
            <pc:docMk/>
            <pc:sldMk cId="1250584841" sldId="346"/>
            <ac:spMk id="3" creationId="{E0D5DAFB-C393-4018-ADAF-5980FAE46794}"/>
          </ac:spMkLst>
        </pc:spChg>
        <pc:spChg chg="mod">
          <ac:chgData name="Perry, Leslie (FHWA)" userId="S::leslie.perry_dot.gov#ext#@djanda1.onmicrosoft.com::cfc73887-24ea-46ab-833d-2b78f364c10a" providerId="AD" clId="Web-{038BBEE7-08E8-A577-AAEF-78629AF5129F}" dt="2023-06-07T21:34:55.144" v="567" actId="20577"/>
          <ac:spMkLst>
            <pc:docMk/>
            <pc:sldMk cId="1250584841" sldId="346"/>
            <ac:spMk id="5" creationId="{A648E848-9649-582B-B2E2-FF38626E951A}"/>
          </ac:spMkLst>
        </pc:spChg>
      </pc:sldChg>
      <pc:sldChg chg="modSp">
        <pc:chgData name="Perry, Leslie (FHWA)" userId="S::leslie.perry_dot.gov#ext#@djanda1.onmicrosoft.com::cfc73887-24ea-46ab-833d-2b78f364c10a" providerId="AD" clId="Web-{038BBEE7-08E8-A577-AAEF-78629AF5129F}" dt="2023-06-07T21:33:01.001" v="494" actId="20577"/>
        <pc:sldMkLst>
          <pc:docMk/>
          <pc:sldMk cId="3625836568" sldId="347"/>
        </pc:sldMkLst>
        <pc:spChg chg="mod">
          <ac:chgData name="Perry, Leslie (FHWA)" userId="S::leslie.perry_dot.gov#ext#@djanda1.onmicrosoft.com::cfc73887-24ea-46ab-833d-2b78f364c10a" providerId="AD" clId="Web-{038BBEE7-08E8-A577-AAEF-78629AF5129F}" dt="2023-06-07T21:33:01.001" v="494" actId="20577"/>
          <ac:spMkLst>
            <pc:docMk/>
            <pc:sldMk cId="3625836568" sldId="347"/>
            <ac:spMk id="3" creationId="{A7EC639C-E459-3F10-D76B-8E2D695A01B1}"/>
          </ac:spMkLst>
        </pc:spChg>
        <pc:spChg chg="mod">
          <ac:chgData name="Perry, Leslie (FHWA)" userId="S::leslie.perry_dot.gov#ext#@djanda1.onmicrosoft.com::cfc73887-24ea-46ab-833d-2b78f364c10a" providerId="AD" clId="Web-{038BBEE7-08E8-A577-AAEF-78629AF5129F}" dt="2023-06-07T21:30:26.450" v="342" actId="20577"/>
          <ac:spMkLst>
            <pc:docMk/>
            <pc:sldMk cId="3625836568" sldId="347"/>
            <ac:spMk id="6" creationId="{386F82E0-DB06-BCFC-0174-65BE80C05E94}"/>
          </ac:spMkLst>
        </pc:spChg>
      </pc:sldChg>
      <pc:sldChg chg="delSp modSp">
        <pc:chgData name="Perry, Leslie (FHWA)" userId="S::leslie.perry_dot.gov#ext#@djanda1.onmicrosoft.com::cfc73887-24ea-46ab-833d-2b78f364c10a" providerId="AD" clId="Web-{038BBEE7-08E8-A577-AAEF-78629AF5129F}" dt="2023-06-07T21:11:24.486" v="15" actId="20577"/>
        <pc:sldMkLst>
          <pc:docMk/>
          <pc:sldMk cId="313371833" sldId="350"/>
        </pc:sldMkLst>
        <pc:spChg chg="mod">
          <ac:chgData name="Perry, Leslie (FHWA)" userId="S::leslie.perry_dot.gov#ext#@djanda1.onmicrosoft.com::cfc73887-24ea-46ab-833d-2b78f364c10a" providerId="AD" clId="Web-{038BBEE7-08E8-A577-AAEF-78629AF5129F}" dt="2023-06-07T21:10:40.689" v="5" actId="14100"/>
          <ac:spMkLst>
            <pc:docMk/>
            <pc:sldMk cId="313371833" sldId="350"/>
            <ac:spMk id="2" creationId="{1AC1FE2C-B746-AE7A-D8A7-5696E5C585EA}"/>
          </ac:spMkLst>
        </pc:spChg>
        <pc:spChg chg="mod">
          <ac:chgData name="Perry, Leslie (FHWA)" userId="S::leslie.perry_dot.gov#ext#@djanda1.onmicrosoft.com::cfc73887-24ea-46ab-833d-2b78f364c10a" providerId="AD" clId="Web-{038BBEE7-08E8-A577-AAEF-78629AF5129F}" dt="2023-06-07T21:11:24.486" v="15" actId="20577"/>
          <ac:spMkLst>
            <pc:docMk/>
            <pc:sldMk cId="313371833" sldId="350"/>
            <ac:spMk id="4" creationId="{83283144-8E2B-43EF-A155-7E1C472E6B5E}"/>
          </ac:spMkLst>
        </pc:spChg>
        <pc:spChg chg="del">
          <ac:chgData name="Perry, Leslie (FHWA)" userId="S::leslie.perry_dot.gov#ext#@djanda1.onmicrosoft.com::cfc73887-24ea-46ab-833d-2b78f364c10a" providerId="AD" clId="Web-{038BBEE7-08E8-A577-AAEF-78629AF5129F}" dt="2023-06-07T21:10:51.376" v="6"/>
          <ac:spMkLst>
            <pc:docMk/>
            <pc:sldMk cId="313371833" sldId="350"/>
            <ac:spMk id="14" creationId="{6A9199D7-DD6E-4DA9-A2FD-6945B094B3A1}"/>
          </ac:spMkLst>
        </pc:spChg>
      </pc:sldChg>
      <pc:sldChg chg="modSp">
        <pc:chgData name="Perry, Leslie (FHWA)" userId="S::leslie.perry_dot.gov#ext#@djanda1.onmicrosoft.com::cfc73887-24ea-46ab-833d-2b78f364c10a" providerId="AD" clId="Web-{038BBEE7-08E8-A577-AAEF-78629AF5129F}" dt="2023-06-07T21:38:39.056" v="627" actId="20577"/>
        <pc:sldMkLst>
          <pc:docMk/>
          <pc:sldMk cId="421288766" sldId="353"/>
        </pc:sldMkLst>
        <pc:spChg chg="mod">
          <ac:chgData name="Perry, Leslie (FHWA)" userId="S::leslie.perry_dot.gov#ext#@djanda1.onmicrosoft.com::cfc73887-24ea-46ab-833d-2b78f364c10a" providerId="AD" clId="Web-{038BBEE7-08E8-A577-AAEF-78629AF5129F}" dt="2023-06-07T21:38:39.056" v="627" actId="20577"/>
          <ac:spMkLst>
            <pc:docMk/>
            <pc:sldMk cId="421288766" sldId="353"/>
            <ac:spMk id="2" creationId="{0D3383BC-42FA-49D9-E8DD-122C56189629}"/>
          </ac:spMkLst>
        </pc:spChg>
      </pc:sldChg>
      <pc:sldChg chg="modSp">
        <pc:chgData name="Perry, Leslie (FHWA)" userId="S::leslie.perry_dot.gov#ext#@djanda1.onmicrosoft.com::cfc73887-24ea-46ab-833d-2b78f364c10a" providerId="AD" clId="Web-{038BBEE7-08E8-A577-AAEF-78629AF5129F}" dt="2023-06-07T21:12:47.098" v="18" actId="20577"/>
        <pc:sldMkLst>
          <pc:docMk/>
          <pc:sldMk cId="1697595004" sldId="387"/>
        </pc:sldMkLst>
        <pc:spChg chg="mod">
          <ac:chgData name="Perry, Leslie (FHWA)" userId="S::leslie.perry_dot.gov#ext#@djanda1.onmicrosoft.com::cfc73887-24ea-46ab-833d-2b78f364c10a" providerId="AD" clId="Web-{038BBEE7-08E8-A577-AAEF-78629AF5129F}" dt="2023-06-07T21:12:47.098" v="18" actId="20577"/>
          <ac:spMkLst>
            <pc:docMk/>
            <pc:sldMk cId="1697595004" sldId="387"/>
            <ac:spMk id="2" creationId="{9339243D-4163-EA23-49EE-8D07E96CA6CE}"/>
          </ac:spMkLst>
        </pc:spChg>
      </pc:sldChg>
      <pc:sldChg chg="modSp delCm">
        <pc:chgData name="Perry, Leslie (FHWA)" userId="S::leslie.perry_dot.gov#ext#@djanda1.onmicrosoft.com::cfc73887-24ea-46ab-833d-2b78f364c10a" providerId="AD" clId="Web-{038BBEE7-08E8-A577-AAEF-78629AF5129F}" dt="2023-06-07T21:35:37.442" v="569" actId="20577"/>
        <pc:sldMkLst>
          <pc:docMk/>
          <pc:sldMk cId="144838396" sldId="395"/>
        </pc:sldMkLst>
        <pc:spChg chg="mod">
          <ac:chgData name="Perry, Leslie (FHWA)" userId="S::leslie.perry_dot.gov#ext#@djanda1.onmicrosoft.com::cfc73887-24ea-46ab-833d-2b78f364c10a" providerId="AD" clId="Web-{038BBEE7-08E8-A577-AAEF-78629AF5129F}" dt="2023-06-07T21:35:37.442" v="569" actId="20577"/>
          <ac:spMkLst>
            <pc:docMk/>
            <pc:sldMk cId="144838396" sldId="395"/>
            <ac:spMk id="3" creationId="{E0D5DAFB-C393-4018-ADAF-5980FAE46794}"/>
          </ac:spMkLst>
        </pc:spChg>
        <pc:extLst>
          <p:ext xmlns:p="http://schemas.openxmlformats.org/presentationml/2006/main" uri="{D6D511B9-2390-475A-947B-AFAB55BFBCF1}">
            <pc226:cmChg xmlns:pc226="http://schemas.microsoft.com/office/powerpoint/2022/06/main/command" chg="del">
              <pc226:chgData name="Perry, Leslie (FHWA)" userId="S::leslie.perry_dot.gov#ext#@djanda1.onmicrosoft.com::cfc73887-24ea-46ab-833d-2b78f364c10a" providerId="AD" clId="Web-{038BBEE7-08E8-A577-AAEF-78629AF5129F}" dt="2023-06-07T21:35:05.754" v="568"/>
              <pc2:cmMkLst xmlns:pc2="http://schemas.microsoft.com/office/powerpoint/2019/9/main/command">
                <pc:docMk/>
                <pc:sldMk cId="144838396" sldId="395"/>
                <pc2:cmMk id="{CFD047AF-349A-4D37-9C87-09CA199CA0F7}"/>
              </pc2:cmMkLst>
            </pc226:cmChg>
          </p:ext>
        </pc:extLst>
      </pc:sldChg>
      <pc:sldChg chg="delCm">
        <pc:chgData name="Perry, Leslie (FHWA)" userId="S::leslie.perry_dot.gov#ext#@djanda1.onmicrosoft.com::cfc73887-24ea-46ab-833d-2b78f364c10a" providerId="AD" clId="Web-{038BBEE7-08E8-A577-AAEF-78629AF5129F}" dt="2023-06-07T21:40:16.449" v="699"/>
        <pc:sldMkLst>
          <pc:docMk/>
          <pc:sldMk cId="2485303177" sldId="396"/>
        </pc:sldMkLst>
        <pc:extLst>
          <p:ext xmlns:p="http://schemas.openxmlformats.org/presentationml/2006/main" uri="{D6D511B9-2390-475A-947B-AFAB55BFBCF1}">
            <pc226:cmChg xmlns:pc226="http://schemas.microsoft.com/office/powerpoint/2022/06/main/command" chg="del">
              <pc226:chgData name="Perry, Leslie (FHWA)" userId="S::leslie.perry_dot.gov#ext#@djanda1.onmicrosoft.com::cfc73887-24ea-46ab-833d-2b78f364c10a" providerId="AD" clId="Web-{038BBEE7-08E8-A577-AAEF-78629AF5129F}" dt="2023-06-07T21:40:03.573" v="697"/>
              <pc2:cmMkLst xmlns:pc2="http://schemas.microsoft.com/office/powerpoint/2019/9/main/command">
                <pc:docMk/>
                <pc:sldMk cId="2485303177" sldId="396"/>
                <pc2:cmMk id="{450B3B3A-F0ED-457E-8974-09C095DB2A41}"/>
              </pc2:cmMkLst>
            </pc226:cmChg>
            <pc226:cmChg xmlns:pc226="http://schemas.microsoft.com/office/powerpoint/2022/06/main/command" chg="del">
              <pc226:chgData name="Perry, Leslie (FHWA)" userId="S::leslie.perry_dot.gov#ext#@djanda1.onmicrosoft.com::cfc73887-24ea-46ab-833d-2b78f364c10a" providerId="AD" clId="Web-{038BBEE7-08E8-A577-AAEF-78629AF5129F}" dt="2023-06-07T21:40:16.449" v="699"/>
              <pc2:cmMkLst xmlns:pc2="http://schemas.microsoft.com/office/powerpoint/2019/9/main/command">
                <pc:docMk/>
                <pc:sldMk cId="2485303177" sldId="396"/>
                <pc2:cmMk id="{0093913E-0ABC-4EF4-8FD7-10F1337EC10D}"/>
              </pc2:cmMkLst>
            </pc226:cmChg>
            <pc226:cmChg xmlns:pc226="http://schemas.microsoft.com/office/powerpoint/2022/06/main/command" chg="del">
              <pc226:chgData name="Perry, Leslie (FHWA)" userId="S::leslie.perry_dot.gov#ext#@djanda1.onmicrosoft.com::cfc73887-24ea-46ab-833d-2b78f364c10a" providerId="AD" clId="Web-{038BBEE7-08E8-A577-AAEF-78629AF5129F}" dt="2023-06-07T21:40:08.792" v="698"/>
              <pc2:cmMkLst xmlns:pc2="http://schemas.microsoft.com/office/powerpoint/2019/9/main/command">
                <pc:docMk/>
                <pc:sldMk cId="2485303177" sldId="396"/>
                <pc2:cmMk id="{AD8CC2BC-4D39-4CBE-861A-C73E51A07194}"/>
              </pc2:cmMkLst>
            </pc226:cmChg>
          </p:ext>
        </pc:extLst>
      </pc:sldChg>
      <pc:sldChg chg="modSp">
        <pc:chgData name="Perry, Leslie (FHWA)" userId="S::leslie.perry_dot.gov#ext#@djanda1.onmicrosoft.com::cfc73887-24ea-46ab-833d-2b78f364c10a" providerId="AD" clId="Web-{038BBEE7-08E8-A577-AAEF-78629AF5129F}" dt="2023-06-07T21:39:45.260" v="696" actId="14100"/>
        <pc:sldMkLst>
          <pc:docMk/>
          <pc:sldMk cId="3497572150" sldId="398"/>
        </pc:sldMkLst>
        <pc:spChg chg="mod">
          <ac:chgData name="Perry, Leslie (FHWA)" userId="S::leslie.perry_dot.gov#ext#@djanda1.onmicrosoft.com::cfc73887-24ea-46ab-833d-2b78f364c10a" providerId="AD" clId="Web-{038BBEE7-08E8-A577-AAEF-78629AF5129F}" dt="2023-06-07T21:39:11.431" v="665" actId="20577"/>
          <ac:spMkLst>
            <pc:docMk/>
            <pc:sldMk cId="3497572150" sldId="398"/>
            <ac:spMk id="3" creationId="{E0D5DAFB-C393-4018-ADAF-5980FAE46794}"/>
          </ac:spMkLst>
        </pc:spChg>
        <pc:spChg chg="mod">
          <ac:chgData name="Perry, Leslie (FHWA)" userId="S::leslie.perry_dot.gov#ext#@djanda1.onmicrosoft.com::cfc73887-24ea-46ab-833d-2b78f364c10a" providerId="AD" clId="Web-{038BBEE7-08E8-A577-AAEF-78629AF5129F}" dt="2023-06-07T21:39:45.260" v="696" actId="14100"/>
          <ac:spMkLst>
            <pc:docMk/>
            <pc:sldMk cId="3497572150" sldId="398"/>
            <ac:spMk id="4" creationId="{9314F553-65A7-9D93-E974-45873DD867C0}"/>
          </ac:spMkLst>
        </pc:spChg>
      </pc:sldChg>
      <pc:sldChg chg="modSp">
        <pc:chgData name="Perry, Leslie (FHWA)" userId="S::leslie.perry_dot.gov#ext#@djanda1.onmicrosoft.com::cfc73887-24ea-46ab-833d-2b78f364c10a" providerId="AD" clId="Web-{038BBEE7-08E8-A577-AAEF-78629AF5129F}" dt="2023-06-07T21:43:27.859" v="793" actId="20577"/>
        <pc:sldMkLst>
          <pc:docMk/>
          <pc:sldMk cId="1430624934" sldId="399"/>
        </pc:sldMkLst>
        <pc:spChg chg="mod">
          <ac:chgData name="Perry, Leslie (FHWA)" userId="S::leslie.perry_dot.gov#ext#@djanda1.onmicrosoft.com::cfc73887-24ea-46ab-833d-2b78f364c10a" providerId="AD" clId="Web-{038BBEE7-08E8-A577-AAEF-78629AF5129F}" dt="2023-06-07T21:42:31.983" v="739" actId="20577"/>
          <ac:spMkLst>
            <pc:docMk/>
            <pc:sldMk cId="1430624934" sldId="399"/>
            <ac:spMk id="2" creationId="{8E98FC0B-301A-1ED3-1687-F28809466E84}"/>
          </ac:spMkLst>
        </pc:spChg>
        <pc:spChg chg="mod">
          <ac:chgData name="Perry, Leslie (FHWA)" userId="S::leslie.perry_dot.gov#ext#@djanda1.onmicrosoft.com::cfc73887-24ea-46ab-833d-2b78f364c10a" providerId="AD" clId="Web-{038BBEE7-08E8-A577-AAEF-78629AF5129F}" dt="2023-06-07T21:43:27.859" v="793" actId="20577"/>
          <ac:spMkLst>
            <pc:docMk/>
            <pc:sldMk cId="1430624934" sldId="399"/>
            <ac:spMk id="4" creationId="{5688E7CE-C4CE-5CAB-51DB-B90E0C574DC2}"/>
          </ac:spMkLst>
        </pc:spChg>
      </pc:sldChg>
      <pc:sldChg chg="modSp delCm">
        <pc:chgData name="Perry, Leslie (FHWA)" userId="S::leslie.perry_dot.gov#ext#@djanda1.onmicrosoft.com::cfc73887-24ea-46ab-833d-2b78f364c10a" providerId="AD" clId="Web-{038BBEE7-08E8-A577-AAEF-78629AF5129F}" dt="2023-06-07T21:45:16.471" v="863" actId="1076"/>
        <pc:sldMkLst>
          <pc:docMk/>
          <pc:sldMk cId="4204355521" sldId="400"/>
        </pc:sldMkLst>
        <pc:spChg chg="mod">
          <ac:chgData name="Perry, Leslie (FHWA)" userId="S::leslie.perry_dot.gov#ext#@djanda1.onmicrosoft.com::cfc73887-24ea-46ab-833d-2b78f364c10a" providerId="AD" clId="Web-{038BBEE7-08E8-A577-AAEF-78629AF5129F}" dt="2023-06-07T21:43:47.953" v="800" actId="20577"/>
          <ac:spMkLst>
            <pc:docMk/>
            <pc:sldMk cId="4204355521" sldId="400"/>
            <ac:spMk id="3" creationId="{E0D5DAFB-C393-4018-ADAF-5980FAE46794}"/>
          </ac:spMkLst>
        </pc:spChg>
        <pc:spChg chg="mod">
          <ac:chgData name="Perry, Leslie (FHWA)" userId="S::leslie.perry_dot.gov#ext#@djanda1.onmicrosoft.com::cfc73887-24ea-46ab-833d-2b78f364c10a" providerId="AD" clId="Web-{038BBEE7-08E8-A577-AAEF-78629AF5129F}" dt="2023-06-07T21:45:16.471" v="863" actId="1076"/>
          <ac:spMkLst>
            <pc:docMk/>
            <pc:sldMk cId="4204355521" sldId="400"/>
            <ac:spMk id="4" creationId="{4287C79B-88E5-C9B2-03E8-0CD68D67BDB5}"/>
          </ac:spMkLst>
        </pc:spChg>
        <pc:extLst>
          <p:ext xmlns:p="http://schemas.openxmlformats.org/presentationml/2006/main" uri="{D6D511B9-2390-475A-947B-AFAB55BFBCF1}">
            <pc226:cmChg xmlns:pc226="http://schemas.microsoft.com/office/powerpoint/2022/06/main/command" chg="del">
              <pc226:chgData name="Perry, Leslie (FHWA)" userId="S::leslie.perry_dot.gov#ext#@djanda1.onmicrosoft.com::cfc73887-24ea-46ab-833d-2b78f364c10a" providerId="AD" clId="Web-{038BBEE7-08E8-A577-AAEF-78629AF5129F}" dt="2023-06-07T21:41:30.607" v="700"/>
              <pc2:cmMkLst xmlns:pc2="http://schemas.microsoft.com/office/powerpoint/2019/9/main/command">
                <pc:docMk/>
                <pc:sldMk cId="4204355521" sldId="400"/>
                <pc2:cmMk id="{9C800909-C3CF-4B01-9C7A-C25D4780246A}"/>
              </pc2:cmMkLst>
            </pc226:cmChg>
          </p:ext>
        </pc:extLst>
      </pc:sldChg>
      <pc:sldChg chg="modSp">
        <pc:chgData name="Perry, Leslie (FHWA)" userId="S::leslie.perry_dot.gov#ext#@djanda1.onmicrosoft.com::cfc73887-24ea-46ab-833d-2b78f364c10a" providerId="AD" clId="Web-{038BBEE7-08E8-A577-AAEF-78629AF5129F}" dt="2023-06-07T21:21:56.517" v="46" actId="20577"/>
        <pc:sldMkLst>
          <pc:docMk/>
          <pc:sldMk cId="3737717880" sldId="406"/>
        </pc:sldMkLst>
        <pc:spChg chg="mod">
          <ac:chgData name="Perry, Leslie (FHWA)" userId="S::leslie.perry_dot.gov#ext#@djanda1.onmicrosoft.com::cfc73887-24ea-46ab-833d-2b78f364c10a" providerId="AD" clId="Web-{038BBEE7-08E8-A577-AAEF-78629AF5129F}" dt="2023-06-07T21:21:56.517" v="46" actId="20577"/>
          <ac:spMkLst>
            <pc:docMk/>
            <pc:sldMk cId="3737717880" sldId="406"/>
            <ac:spMk id="3" creationId="{BDCC75C1-6486-9F9C-155F-7456DEA79DA9}"/>
          </ac:spMkLst>
        </pc:spChg>
      </pc:sldChg>
    </pc:docChg>
  </pc:docChgLst>
  <pc:docChgLst>
    <pc:chgData name="Beazley, Sandy" userId="S::sandy.beazley_hdrinc.com#ext#@djanda1.onmicrosoft.com::fbed9bf6-1961-475e-86d0-aee0c48992bf" providerId="AD" clId="Web-{7B19466E-C2CB-0178-16E6-2B6BA93E6EF0}"/>
    <pc:docChg chg="modSld">
      <pc:chgData name="Beazley, Sandy" userId="S::sandy.beazley_hdrinc.com#ext#@djanda1.onmicrosoft.com::fbed9bf6-1961-475e-86d0-aee0c48992bf" providerId="AD" clId="Web-{7B19466E-C2CB-0178-16E6-2B6BA93E6EF0}" dt="2023-06-08T17:40:43.981" v="25" actId="20577"/>
      <pc:docMkLst>
        <pc:docMk/>
      </pc:docMkLst>
      <pc:sldChg chg="modSp">
        <pc:chgData name="Beazley, Sandy" userId="S::sandy.beazley_hdrinc.com#ext#@djanda1.onmicrosoft.com::fbed9bf6-1961-475e-86d0-aee0c48992bf" providerId="AD" clId="Web-{7B19466E-C2CB-0178-16E6-2B6BA93E6EF0}" dt="2023-06-08T17:39:59.730" v="2" actId="20577"/>
        <pc:sldMkLst>
          <pc:docMk/>
          <pc:sldMk cId="1250584841" sldId="346"/>
        </pc:sldMkLst>
        <pc:spChg chg="mod">
          <ac:chgData name="Beazley, Sandy" userId="S::sandy.beazley_hdrinc.com#ext#@djanda1.onmicrosoft.com::fbed9bf6-1961-475e-86d0-aee0c48992bf" providerId="AD" clId="Web-{7B19466E-C2CB-0178-16E6-2B6BA93E6EF0}" dt="2023-06-08T17:39:59.730" v="2" actId="20577"/>
          <ac:spMkLst>
            <pc:docMk/>
            <pc:sldMk cId="1250584841" sldId="346"/>
            <ac:spMk id="5" creationId="{A648E848-9649-582B-B2E2-FF38626E951A}"/>
          </ac:spMkLst>
        </pc:spChg>
      </pc:sldChg>
      <pc:sldChg chg="modSp">
        <pc:chgData name="Beazley, Sandy" userId="S::sandy.beazley_hdrinc.com#ext#@djanda1.onmicrosoft.com::fbed9bf6-1961-475e-86d0-aee0c48992bf" providerId="AD" clId="Web-{7B19466E-C2CB-0178-16E6-2B6BA93E6EF0}" dt="2023-06-08T17:40:33.809" v="22" actId="20577"/>
        <pc:sldMkLst>
          <pc:docMk/>
          <pc:sldMk cId="2485303177" sldId="396"/>
        </pc:sldMkLst>
        <pc:spChg chg="mod">
          <ac:chgData name="Beazley, Sandy" userId="S::sandy.beazley_hdrinc.com#ext#@djanda1.onmicrosoft.com::fbed9bf6-1961-475e-86d0-aee0c48992bf" providerId="AD" clId="Web-{7B19466E-C2CB-0178-16E6-2B6BA93E6EF0}" dt="2023-06-08T17:40:33.809" v="22" actId="20577"/>
          <ac:spMkLst>
            <pc:docMk/>
            <pc:sldMk cId="2485303177" sldId="396"/>
            <ac:spMk id="2" creationId="{448A246C-DBD0-3828-5FC3-8E689017B2A5}"/>
          </ac:spMkLst>
        </pc:spChg>
      </pc:sldChg>
      <pc:sldChg chg="modSp">
        <pc:chgData name="Beazley, Sandy" userId="S::sandy.beazley_hdrinc.com#ext#@djanda1.onmicrosoft.com::fbed9bf6-1961-475e-86d0-aee0c48992bf" providerId="AD" clId="Web-{7B19466E-C2CB-0178-16E6-2B6BA93E6EF0}" dt="2023-06-08T17:40:43.981" v="25" actId="20577"/>
        <pc:sldMkLst>
          <pc:docMk/>
          <pc:sldMk cId="4204355521" sldId="400"/>
        </pc:sldMkLst>
        <pc:spChg chg="mod">
          <ac:chgData name="Beazley, Sandy" userId="S::sandy.beazley_hdrinc.com#ext#@djanda1.onmicrosoft.com::fbed9bf6-1961-475e-86d0-aee0c48992bf" providerId="AD" clId="Web-{7B19466E-C2CB-0178-16E6-2B6BA93E6EF0}" dt="2023-06-08T17:40:43.981" v="25" actId="20577"/>
          <ac:spMkLst>
            <pc:docMk/>
            <pc:sldMk cId="4204355521" sldId="400"/>
            <ac:spMk id="4" creationId="{4287C79B-88E5-C9B2-03E8-0CD68D67BDB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96E9A027-3A41-44CA-8FF3-194AEB52F44B}" type="datetimeFigureOut">
              <a:rPr lang="en-US" smtClean="0"/>
              <a:t>6/13/2023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0E3626F2-DDB6-469D-8016-1BA7D4B0FE7E}" type="slidenum">
              <a:rPr lang="en-US" smtClean="0"/>
              <a:t>‹#›</a:t>
            </a:fld>
            <a:endParaRPr lang="en-US"/>
          </a:p>
        </p:txBody>
      </p:sp>
    </p:spTree>
    <p:extLst>
      <p:ext uri="{BB962C8B-B14F-4D97-AF65-F5344CB8AC3E}">
        <p14:creationId xmlns:p14="http://schemas.microsoft.com/office/powerpoint/2010/main" val="313211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71A3869-3935-456E-8CDC-CDD8F0C4021D}" type="datetimeFigureOut">
              <a:rPr lang="en-US" smtClean="0"/>
              <a:t>6/13/2023</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39DA73D1-E36A-4E76-8F49-9155C416124A}" type="slidenum">
              <a:rPr lang="en-US" smtClean="0"/>
              <a:t>‹#›</a:t>
            </a:fld>
            <a:endParaRPr lang="en-US"/>
          </a:p>
        </p:txBody>
      </p:sp>
    </p:spTree>
    <p:extLst>
      <p:ext uri="{BB962C8B-B14F-4D97-AF65-F5344CB8AC3E}">
        <p14:creationId xmlns:p14="http://schemas.microsoft.com/office/powerpoint/2010/main" val="131782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Date and time </a:t>
            </a:r>
          </a:p>
        </p:txBody>
      </p:sp>
      <p:sp>
        <p:nvSpPr>
          <p:cNvPr id="4" name="Slide Number Placeholder 3"/>
          <p:cNvSpPr>
            <a:spLocks noGrp="1"/>
          </p:cNvSpPr>
          <p:nvPr>
            <p:ph type="sldNum" sz="quarter" idx="5"/>
          </p:nvPr>
        </p:nvSpPr>
        <p:spPr/>
        <p:txBody>
          <a:bodyPr/>
          <a:lstStyle/>
          <a:p>
            <a:fld id="{39DA73D1-E36A-4E76-8F49-9155C416124A}" type="slidenum">
              <a:rPr lang="en-US" smtClean="0"/>
              <a:t>1</a:t>
            </a:fld>
            <a:endParaRPr lang="en-US"/>
          </a:p>
        </p:txBody>
      </p:sp>
    </p:spTree>
    <p:extLst>
      <p:ext uri="{BB962C8B-B14F-4D97-AF65-F5344CB8AC3E}">
        <p14:creationId xmlns:p14="http://schemas.microsoft.com/office/powerpoint/2010/main" val="422583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14</a:t>
            </a:fld>
            <a:endParaRPr lang="en-US"/>
          </a:p>
        </p:txBody>
      </p:sp>
    </p:spTree>
    <p:extLst>
      <p:ext uri="{BB962C8B-B14F-4D97-AF65-F5344CB8AC3E}">
        <p14:creationId xmlns:p14="http://schemas.microsoft.com/office/powerpoint/2010/main" val="1332482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15</a:t>
            </a:fld>
            <a:endParaRPr lang="en-US"/>
          </a:p>
        </p:txBody>
      </p:sp>
    </p:spTree>
    <p:extLst>
      <p:ext uri="{BB962C8B-B14F-4D97-AF65-F5344CB8AC3E}">
        <p14:creationId xmlns:p14="http://schemas.microsoft.com/office/powerpoint/2010/main" val="210766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6835" lvl="2" indent="-239367">
              <a:lnSpc>
                <a:spcPct val="107000"/>
              </a:lnSpc>
              <a:buFont typeface="+mj-lt"/>
              <a:buAutoNum type="romanLcPeriod"/>
            </a:pPr>
            <a:r>
              <a:rPr lang="en-US" sz="1000" u="sng">
                <a:solidFill>
                  <a:srgbClr val="008080"/>
                </a:solidFill>
                <a:latin typeface="Calibri" panose="020F0502020204030204" pitchFamily="34" charset="0"/>
                <a:ea typeface="Calibri" panose="020F0502020204030204" pitchFamily="34" charset="0"/>
                <a:cs typeface="Times New Roman" panose="02020603050405020304" pitchFamily="18" charset="0"/>
              </a:rPr>
              <a:t>Canyon use has increased and evolved. Parking and access occur at areas on the roadway that were not designed nor intended for the volume and types of use, resulting in safety and environmental issues.</a:t>
            </a:r>
            <a:endParaRPr lang="en-US">
              <a:latin typeface="Calibri" panose="020F0502020204030204" pitchFamily="34" charset="0"/>
              <a:ea typeface="Calibri" panose="020F0502020204030204" pitchFamily="34" charset="0"/>
              <a:cs typeface="Times New Roman" panose="02020603050405020304" pitchFamily="18" charset="0"/>
            </a:endParaRPr>
          </a:p>
          <a:p>
            <a:pPr marL="1196835" lvl="2" indent="-239367">
              <a:lnSpc>
                <a:spcPct val="107000"/>
              </a:lnSpc>
              <a:buFont typeface="+mj-lt"/>
              <a:buAutoNum type="romanLcPeriod"/>
            </a:pPr>
            <a:r>
              <a:rPr lang="en-US" sz="1000" u="sng">
                <a:solidFill>
                  <a:srgbClr val="008080"/>
                </a:solidFill>
                <a:latin typeface="Calibri" panose="020F0502020204030204" pitchFamily="34" charset="0"/>
                <a:ea typeface="Calibri" panose="020F0502020204030204" pitchFamily="34" charset="0"/>
                <a:cs typeface="Times New Roman" panose="02020603050405020304" pitchFamily="18" charset="0"/>
              </a:rPr>
              <a:t>The Forest Plan recognizes the challenges and the balancing of uses to protect National Forest Sytem resources in light of growing populations and use.  Consistent with growing use, the Forest Plan addresses the role of parking in managing capacity and supports the expansion of mass transit to address growth related transportation and parking issues.</a:t>
            </a:r>
            <a:endParaRPr lang="en-US">
              <a:latin typeface="Calibri" panose="020F0502020204030204" pitchFamily="34" charset="0"/>
              <a:ea typeface="Calibri" panose="020F0502020204030204" pitchFamily="34" charset="0"/>
              <a:cs typeface="Times New Roman" panose="02020603050405020304" pitchFamily="18" charset="0"/>
            </a:endParaRPr>
          </a:p>
          <a:p>
            <a:pPr marL="1196835" lvl="2" indent="-239367">
              <a:lnSpc>
                <a:spcPct val="107000"/>
              </a:lnSpc>
              <a:buFont typeface="+mj-lt"/>
              <a:buAutoNum type="romanLcPeriod"/>
            </a:pPr>
            <a:r>
              <a:rPr lang="en-US" sz="1000" u="sng">
                <a:solidFill>
                  <a:srgbClr val="008080"/>
                </a:solidFill>
                <a:latin typeface="Calibri" panose="020F0502020204030204" pitchFamily="34" charset="0"/>
                <a:ea typeface="Calibri" panose="020F0502020204030204" pitchFamily="34" charset="0"/>
                <a:cs typeface="Times New Roman" panose="02020603050405020304" pitchFamily="18" charset="0"/>
              </a:rPr>
              <a:t>The purpose of this project is consistent with that direction:</a:t>
            </a:r>
            <a:endParaRPr lang="en-US">
              <a:latin typeface="Calibri" panose="020F0502020204030204" pitchFamily="34" charset="0"/>
              <a:ea typeface="Calibri" panose="020F0502020204030204" pitchFamily="34" charset="0"/>
              <a:cs typeface="Times New Roman" panose="02020603050405020304" pitchFamily="18" charset="0"/>
            </a:endParaRPr>
          </a:p>
          <a:p>
            <a:pPr marL="1675569" lvl="3" indent="-239367">
              <a:lnSpc>
                <a:spcPct val="107000"/>
              </a:lnSpc>
              <a:buFont typeface="+mj-lt"/>
              <a:buAutoNum type="arabicPeriod"/>
            </a:pPr>
            <a:r>
              <a:rPr lang="en-US" sz="1000" u="sng">
                <a:solidFill>
                  <a:srgbClr val="008080"/>
                </a:solidFill>
                <a:latin typeface="Calibri" panose="020F0502020204030204" pitchFamily="34" charset="0"/>
                <a:ea typeface="Calibri" panose="020F0502020204030204" pitchFamily="34" charset="0"/>
                <a:cs typeface="Times New Roman" panose="02020603050405020304" pitchFamily="18" charset="0"/>
              </a:rPr>
              <a:t>Formalization of parking areas without increasing the Canyon’s </a:t>
            </a:r>
            <a:r>
              <a:rPr lang="en-US" sz="1000">
                <a:solidFill>
                  <a:srgbClr val="FF0000"/>
                </a:solidFill>
                <a:latin typeface="Calibri" panose="020F0502020204030204" pitchFamily="34" charset="0"/>
                <a:ea typeface="Calibri" panose="020F0502020204030204" pitchFamily="34" charset="0"/>
                <a:cs typeface="Times New Roman" panose="02020603050405020304" pitchFamily="18" charset="0"/>
              </a:rPr>
              <a:t>overall</a:t>
            </a:r>
            <a:r>
              <a:rPr lang="en-US" sz="1000" u="sng">
                <a:solidFill>
                  <a:srgbClr val="008080"/>
                </a:solidFill>
                <a:latin typeface="Calibri" panose="020F0502020204030204" pitchFamily="34" charset="0"/>
                <a:ea typeface="Calibri" panose="020F0502020204030204" pitchFamily="34" charset="0"/>
                <a:cs typeface="Times New Roman" panose="02020603050405020304" pitchFamily="18" charset="0"/>
              </a:rPr>
              <a:t> parking capacity.</a:t>
            </a:r>
            <a:endParaRPr lang="en-US">
              <a:latin typeface="Calibri" panose="020F0502020204030204" pitchFamily="34" charset="0"/>
              <a:ea typeface="Calibri" panose="020F0502020204030204" pitchFamily="34" charset="0"/>
              <a:cs typeface="Times New Roman" panose="02020603050405020304" pitchFamily="18" charset="0"/>
            </a:endParaRPr>
          </a:p>
          <a:p>
            <a:pPr marL="1675569" lvl="3" indent="-239367">
              <a:lnSpc>
                <a:spcPct val="107000"/>
              </a:lnSpc>
              <a:spcAft>
                <a:spcPts val="838"/>
              </a:spcAft>
              <a:buFont typeface="+mj-lt"/>
              <a:buAutoNum type="arabicPeriod"/>
            </a:pPr>
            <a:r>
              <a:rPr lang="en-US" sz="1000" u="sng">
                <a:solidFill>
                  <a:srgbClr val="008080"/>
                </a:solidFill>
                <a:latin typeface="Calibri" panose="020F0502020204030204" pitchFamily="34" charset="0"/>
                <a:ea typeface="Calibri" panose="020F0502020204030204" pitchFamily="34" charset="0"/>
                <a:cs typeface="Times New Roman" panose="02020603050405020304" pitchFamily="18" charset="0"/>
              </a:rPr>
              <a:t>Roadway improvements to facilitate potential future transit in the canyon.</a:t>
            </a:r>
            <a:r>
              <a:rPr lang="en-US" sz="800">
                <a:latin typeface="Calibri" panose="020F0502020204030204" pitchFamily="34" charset="0"/>
                <a:ea typeface="Calibri" panose="020F0502020204030204" pitchFamily="34" charset="0"/>
                <a:cs typeface="Times New Roman" panose="02020603050405020304" pitchFamily="18"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a:spcAft>
                <a:spcPts val="838"/>
              </a:spcAft>
            </a:pPr>
            <a:r>
              <a:rPr lang="en-US" sz="1000">
                <a:latin typeface="Calibri" panose="020F0502020204030204" pitchFamily="34" charset="0"/>
                <a:ea typeface="Calibri" panose="020F0502020204030204" pitchFamily="34" charset="0"/>
                <a:cs typeface="Times New Roman" panose="02020603050405020304" pitchFamily="18" charset="0"/>
              </a:rPr>
              <a:t>For discussion</a:t>
            </a:r>
            <a:r>
              <a:rPr lang="en-US" sz="800">
                <a:latin typeface="Calibri" panose="020F0502020204030204" pitchFamily="34" charset="0"/>
                <a:ea typeface="Calibri" panose="020F0502020204030204" pitchFamily="34" charset="0"/>
                <a:cs typeface="Times New Roman" panose="02020603050405020304" pitchFamily="18" charset="0"/>
              </a:rPr>
              <a:t> </a:t>
            </a:r>
            <a:endParaRPr lang="en-US" sz="10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16</a:t>
            </a:fld>
            <a:endParaRPr lang="en-US"/>
          </a:p>
        </p:txBody>
      </p:sp>
    </p:spTree>
    <p:extLst>
      <p:ext uri="{BB962C8B-B14F-4D97-AF65-F5344CB8AC3E}">
        <p14:creationId xmlns:p14="http://schemas.microsoft.com/office/powerpoint/2010/main" val="311557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Which concepts do we want to show?</a:t>
            </a:r>
          </a:p>
          <a:p>
            <a:endParaRPr lang="en-US">
              <a:solidFill>
                <a:srgbClr val="FF0000"/>
              </a:solidFill>
            </a:endParaRPr>
          </a:p>
          <a:p>
            <a:r>
              <a:rPr lang="en-US">
                <a:solidFill>
                  <a:srgbClr val="FF0000"/>
                </a:solidFill>
              </a:rPr>
              <a:t>Winter Gate</a:t>
            </a:r>
          </a:p>
          <a:p>
            <a:endParaRPr lang="en-US">
              <a:solidFill>
                <a:srgbClr val="FF0000"/>
              </a:solidFill>
            </a:endParaRPr>
          </a:p>
          <a:p>
            <a:r>
              <a:rPr lang="en-US">
                <a:solidFill>
                  <a:srgbClr val="FF0000"/>
                </a:solidFill>
              </a:rPr>
              <a:t>Elbow Fork-If we show Elbow Fork TH, it might be a discussion of trail connections</a:t>
            </a:r>
          </a:p>
          <a:p>
            <a:endParaRPr lang="en-US">
              <a:solidFill>
                <a:srgbClr val="FF0000"/>
              </a:solidFill>
            </a:endParaRPr>
          </a:p>
          <a:p>
            <a:r>
              <a:rPr lang="en-US">
                <a:solidFill>
                  <a:srgbClr val="FF0000"/>
                </a:solidFill>
              </a:rPr>
              <a:t>Upper Big Water</a:t>
            </a:r>
          </a:p>
          <a:p>
            <a:endParaRPr lang="en-US">
              <a:solidFill>
                <a:srgbClr val="FF0000"/>
              </a:solidFill>
            </a:endParaRPr>
          </a:p>
          <a:p>
            <a:r>
              <a:rPr lang="en-US">
                <a:solidFill>
                  <a:srgbClr val="FF0000"/>
                </a:solidFill>
              </a:rPr>
              <a:t>Capacity </a:t>
            </a: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17</a:t>
            </a:fld>
            <a:endParaRPr lang="en-US"/>
          </a:p>
        </p:txBody>
      </p:sp>
    </p:spTree>
    <p:extLst>
      <p:ext uri="{BB962C8B-B14F-4D97-AF65-F5344CB8AC3E}">
        <p14:creationId xmlns:p14="http://schemas.microsoft.com/office/powerpoint/2010/main" val="289327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Which concepts do we want to show?</a:t>
            </a:r>
          </a:p>
          <a:p>
            <a:endParaRPr lang="en-US">
              <a:solidFill>
                <a:srgbClr val="FF0000"/>
              </a:solidFill>
            </a:endParaRPr>
          </a:p>
          <a:p>
            <a:r>
              <a:rPr lang="en-US">
                <a:solidFill>
                  <a:srgbClr val="FF0000"/>
                </a:solidFill>
              </a:rPr>
              <a:t>Winter Gate</a:t>
            </a:r>
          </a:p>
          <a:p>
            <a:endParaRPr lang="en-US">
              <a:solidFill>
                <a:srgbClr val="FF0000"/>
              </a:solidFill>
            </a:endParaRPr>
          </a:p>
          <a:p>
            <a:r>
              <a:rPr lang="en-US">
                <a:solidFill>
                  <a:srgbClr val="FF0000"/>
                </a:solidFill>
              </a:rPr>
              <a:t>Elbow Fork-If we show Elbow Fork TH, it might be a discussion of trail connections</a:t>
            </a:r>
          </a:p>
          <a:p>
            <a:endParaRPr lang="en-US">
              <a:solidFill>
                <a:srgbClr val="FF0000"/>
              </a:solidFill>
            </a:endParaRPr>
          </a:p>
          <a:p>
            <a:r>
              <a:rPr lang="en-US">
                <a:solidFill>
                  <a:srgbClr val="FF0000"/>
                </a:solidFill>
              </a:rPr>
              <a:t>Upper Big Water</a:t>
            </a:r>
          </a:p>
          <a:p>
            <a:endParaRPr lang="en-US">
              <a:solidFill>
                <a:srgbClr val="FF0000"/>
              </a:solidFill>
            </a:endParaRPr>
          </a:p>
          <a:p>
            <a:r>
              <a:rPr lang="en-US">
                <a:solidFill>
                  <a:srgbClr val="FF0000"/>
                </a:solidFill>
              </a:rPr>
              <a:t>Capacity </a:t>
            </a: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18</a:t>
            </a:fld>
            <a:endParaRPr lang="en-US"/>
          </a:p>
        </p:txBody>
      </p:sp>
    </p:spTree>
    <p:extLst>
      <p:ext uri="{BB962C8B-B14F-4D97-AF65-F5344CB8AC3E}">
        <p14:creationId xmlns:p14="http://schemas.microsoft.com/office/powerpoint/2010/main" val="207837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White Bridge is a box culvert, replacement results in a wider x-section to accommodate bikes</a:t>
            </a:r>
          </a:p>
          <a:p>
            <a:r>
              <a:rPr lang="en-US"/>
              <a:t>-culvert headwalls and wingwalls will reduce erosion</a:t>
            </a:r>
          </a:p>
          <a:p>
            <a:r>
              <a:rPr lang="en-US"/>
              <a:t>-WQ features will reduce erosion, allow sediment to settle, and direct water </a:t>
            </a:r>
          </a:p>
          <a:p>
            <a:r>
              <a:rPr lang="en-US"/>
              <a:t>-note toilet relocations to match current USFS practices</a:t>
            </a:r>
          </a:p>
        </p:txBody>
      </p:sp>
      <p:sp>
        <p:nvSpPr>
          <p:cNvPr id="4" name="Slide Number Placeholder 3"/>
          <p:cNvSpPr>
            <a:spLocks noGrp="1"/>
          </p:cNvSpPr>
          <p:nvPr>
            <p:ph type="sldNum" sz="quarter" idx="5"/>
          </p:nvPr>
        </p:nvSpPr>
        <p:spPr/>
        <p:txBody>
          <a:bodyPr/>
          <a:lstStyle/>
          <a:p>
            <a:fld id="{39DA73D1-E36A-4E76-8F49-9155C416124A}" type="slidenum">
              <a:rPr lang="en-US" smtClean="0"/>
              <a:t>19</a:t>
            </a:fld>
            <a:endParaRPr lang="en-US"/>
          </a:p>
        </p:txBody>
      </p:sp>
    </p:spTree>
    <p:extLst>
      <p:ext uri="{BB962C8B-B14F-4D97-AF65-F5344CB8AC3E}">
        <p14:creationId xmlns:p14="http://schemas.microsoft.com/office/powerpoint/2010/main" val="426958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20</a:t>
            </a:fld>
            <a:endParaRPr lang="en-US"/>
          </a:p>
        </p:txBody>
      </p:sp>
    </p:spTree>
    <p:extLst>
      <p:ext uri="{BB962C8B-B14F-4D97-AF65-F5344CB8AC3E}">
        <p14:creationId xmlns:p14="http://schemas.microsoft.com/office/powerpoint/2010/main" val="322759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21</a:t>
            </a:fld>
            <a:endParaRPr lang="en-US"/>
          </a:p>
        </p:txBody>
      </p:sp>
    </p:spTree>
    <p:extLst>
      <p:ext uri="{BB962C8B-B14F-4D97-AF65-F5344CB8AC3E}">
        <p14:creationId xmlns:p14="http://schemas.microsoft.com/office/powerpoint/2010/main" val="757344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22</a:t>
            </a:fld>
            <a:endParaRPr lang="en-US"/>
          </a:p>
        </p:txBody>
      </p:sp>
    </p:spTree>
    <p:extLst>
      <p:ext uri="{BB962C8B-B14F-4D97-AF65-F5344CB8AC3E}">
        <p14:creationId xmlns:p14="http://schemas.microsoft.com/office/powerpoint/2010/main" val="3492043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7943" lvl="2" indent="-359051">
              <a:buFont typeface="Wingdings" panose="05000000000000000000" pitchFamily="2" charset="2"/>
              <a:buChar char="§"/>
              <a:tabLst>
                <a:tab pos="565172" algn="l"/>
              </a:tabLst>
            </a:pPr>
            <a:r>
              <a:rPr lang="en-US" sz="1300">
                <a:solidFill>
                  <a:srgbClr val="1B1B1B"/>
                </a:solidFill>
              </a:rPr>
              <a:t>Beneficial and adverse effects</a:t>
            </a:r>
          </a:p>
          <a:p>
            <a:pPr marL="777943" lvl="2" indent="-359051">
              <a:buFont typeface="Wingdings" panose="05000000000000000000" pitchFamily="2" charset="2"/>
              <a:buChar char="§"/>
              <a:tabLst>
                <a:tab pos="565172" algn="l"/>
              </a:tabLst>
            </a:pPr>
            <a:r>
              <a:rPr lang="en-US" sz="1300">
                <a:solidFill>
                  <a:srgbClr val="1B1B1B"/>
                </a:solidFill>
              </a:rPr>
              <a:t>Impact on public health or safety</a:t>
            </a:r>
          </a:p>
          <a:p>
            <a:pPr marL="777943" lvl="2" indent="-359051">
              <a:buFont typeface="Wingdings" panose="05000000000000000000" pitchFamily="2" charset="2"/>
              <a:buChar char="§"/>
              <a:tabLst>
                <a:tab pos="565172" algn="l"/>
              </a:tabLst>
            </a:pPr>
            <a:r>
              <a:rPr lang="en-US" sz="1300">
                <a:solidFill>
                  <a:srgbClr val="1B1B1B"/>
                </a:solidFill>
              </a:rPr>
              <a:t>Unique characteristics</a:t>
            </a:r>
          </a:p>
          <a:p>
            <a:pPr marL="777943" lvl="2" indent="-359051">
              <a:buFont typeface="Wingdings" panose="05000000000000000000" pitchFamily="2" charset="2"/>
              <a:buChar char="§"/>
              <a:tabLst>
                <a:tab pos="565172" algn="l"/>
              </a:tabLst>
            </a:pPr>
            <a:r>
              <a:rPr lang="en-US" sz="1300">
                <a:solidFill>
                  <a:srgbClr val="1B1B1B"/>
                </a:solidFill>
              </a:rPr>
              <a:t>Degree of controversy, uncertain/unknown risks</a:t>
            </a:r>
          </a:p>
          <a:p>
            <a:pPr marL="777943" lvl="2" indent="-359051">
              <a:buFont typeface="Wingdings" panose="05000000000000000000" pitchFamily="2" charset="2"/>
              <a:buChar char="§"/>
              <a:tabLst>
                <a:tab pos="565172" algn="l"/>
              </a:tabLst>
            </a:pPr>
            <a:r>
              <a:rPr lang="en-US" sz="1300">
                <a:solidFill>
                  <a:srgbClr val="1B1B1B"/>
                </a:solidFill>
              </a:rPr>
              <a:t>Precedent setting</a:t>
            </a:r>
          </a:p>
          <a:p>
            <a:pPr marL="777943" lvl="2" indent="-359051">
              <a:buFont typeface="Wingdings" panose="05000000000000000000" pitchFamily="2" charset="2"/>
              <a:buChar char="§"/>
              <a:tabLst>
                <a:tab pos="565172" algn="l"/>
              </a:tabLst>
            </a:pPr>
            <a:r>
              <a:rPr lang="en-US" sz="1300">
                <a:solidFill>
                  <a:srgbClr val="1B1B1B"/>
                </a:solidFill>
              </a:rPr>
              <a:t>Individually insignificant but cumulatively significant</a:t>
            </a:r>
          </a:p>
          <a:p>
            <a:pPr marL="777943" lvl="2" indent="-359051">
              <a:buFont typeface="Wingdings" panose="05000000000000000000" pitchFamily="2" charset="2"/>
              <a:buChar char="§"/>
              <a:tabLst>
                <a:tab pos="565172" algn="l"/>
              </a:tabLst>
            </a:pPr>
            <a:r>
              <a:rPr lang="en-US" sz="1300">
                <a:solidFill>
                  <a:srgbClr val="1B1B1B"/>
                </a:solidFill>
              </a:rPr>
              <a:t>Threatened or endangered species or critical habitat</a:t>
            </a: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23</a:t>
            </a:fld>
            <a:endParaRPr lang="en-US"/>
          </a:p>
        </p:txBody>
      </p:sp>
    </p:spTree>
    <p:extLst>
      <p:ext uri="{BB962C8B-B14F-4D97-AF65-F5344CB8AC3E}">
        <p14:creationId xmlns:p14="http://schemas.microsoft.com/office/powerpoint/2010/main" val="412852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a:t>
            </a:fld>
            <a:endParaRPr lang="en-US"/>
          </a:p>
        </p:txBody>
      </p:sp>
    </p:spTree>
    <p:extLst>
      <p:ext uri="{BB962C8B-B14F-4D97-AF65-F5344CB8AC3E}">
        <p14:creationId xmlns:p14="http://schemas.microsoft.com/office/powerpoint/2010/main" val="249244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BRR includes T&amp;E, USFS listed species, general wildlife, aquatic species, and vegetation</a:t>
            </a:r>
          </a:p>
        </p:txBody>
      </p:sp>
      <p:sp>
        <p:nvSpPr>
          <p:cNvPr id="4" name="Slide Number Placeholder 3"/>
          <p:cNvSpPr>
            <a:spLocks noGrp="1"/>
          </p:cNvSpPr>
          <p:nvPr>
            <p:ph type="sldNum" sz="quarter" idx="5"/>
          </p:nvPr>
        </p:nvSpPr>
        <p:spPr/>
        <p:txBody>
          <a:bodyPr/>
          <a:lstStyle/>
          <a:p>
            <a:fld id="{39DA73D1-E36A-4E76-8F49-9155C416124A}" type="slidenum">
              <a:rPr lang="en-US" smtClean="0"/>
              <a:t>24</a:t>
            </a:fld>
            <a:endParaRPr lang="en-US"/>
          </a:p>
        </p:txBody>
      </p:sp>
    </p:spTree>
    <p:extLst>
      <p:ext uri="{BB962C8B-B14F-4D97-AF65-F5344CB8AC3E}">
        <p14:creationId xmlns:p14="http://schemas.microsoft.com/office/powerpoint/2010/main" val="3973155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b="1">
                <a:solidFill>
                  <a:srgbClr val="000000"/>
                </a:solidFill>
              </a:rPr>
              <a:t>Developed in coordination with USFS, may include interpretive signage or recordation</a:t>
            </a: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25</a:t>
            </a:fld>
            <a:endParaRPr lang="en-US"/>
          </a:p>
        </p:txBody>
      </p:sp>
    </p:spTree>
    <p:extLst>
      <p:ext uri="{BB962C8B-B14F-4D97-AF65-F5344CB8AC3E}">
        <p14:creationId xmlns:p14="http://schemas.microsoft.com/office/powerpoint/2010/main" val="3364480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26</a:t>
            </a:fld>
            <a:endParaRPr lang="en-US"/>
          </a:p>
        </p:txBody>
      </p:sp>
    </p:spTree>
    <p:extLst>
      <p:ext uri="{BB962C8B-B14F-4D97-AF65-F5344CB8AC3E}">
        <p14:creationId xmlns:p14="http://schemas.microsoft.com/office/powerpoint/2010/main" val="3577763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27</a:t>
            </a:fld>
            <a:endParaRPr lang="en-US"/>
          </a:p>
        </p:txBody>
      </p:sp>
    </p:spTree>
    <p:extLst>
      <p:ext uri="{BB962C8B-B14F-4D97-AF65-F5344CB8AC3E}">
        <p14:creationId xmlns:p14="http://schemas.microsoft.com/office/powerpoint/2010/main" val="2628155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28</a:t>
            </a:fld>
            <a:endParaRPr lang="en-US"/>
          </a:p>
        </p:txBody>
      </p:sp>
    </p:spTree>
    <p:extLst>
      <p:ext uri="{BB962C8B-B14F-4D97-AF65-F5344CB8AC3E}">
        <p14:creationId xmlns:p14="http://schemas.microsoft.com/office/powerpoint/2010/main" val="253308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-informal parking increases erosion</a:t>
            </a:r>
          </a:p>
        </p:txBody>
      </p:sp>
      <p:sp>
        <p:nvSpPr>
          <p:cNvPr id="4" name="Slide Number Placeholder 3"/>
          <p:cNvSpPr>
            <a:spLocks noGrp="1"/>
          </p:cNvSpPr>
          <p:nvPr>
            <p:ph type="sldNum" sz="quarter" idx="5"/>
          </p:nvPr>
        </p:nvSpPr>
        <p:spPr/>
        <p:txBody>
          <a:bodyPr/>
          <a:lstStyle/>
          <a:p>
            <a:fld id="{39DA73D1-E36A-4E76-8F49-9155C416124A}" type="slidenum">
              <a:rPr lang="en-US" smtClean="0"/>
              <a:t>29</a:t>
            </a:fld>
            <a:endParaRPr lang="en-US"/>
          </a:p>
        </p:txBody>
      </p:sp>
    </p:spTree>
    <p:extLst>
      <p:ext uri="{BB962C8B-B14F-4D97-AF65-F5344CB8AC3E}">
        <p14:creationId xmlns:p14="http://schemas.microsoft.com/office/powerpoint/2010/main" val="2162578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30</a:t>
            </a:fld>
            <a:endParaRPr lang="en-US"/>
          </a:p>
        </p:txBody>
      </p:sp>
    </p:spTree>
    <p:extLst>
      <p:ext uri="{BB962C8B-B14F-4D97-AF65-F5344CB8AC3E}">
        <p14:creationId xmlns:p14="http://schemas.microsoft.com/office/powerpoint/2010/main" val="2410338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and need – does sit meet purpose and need</a:t>
            </a:r>
          </a:p>
          <a:p>
            <a:r>
              <a:rPr lang="en-US"/>
              <a:t>Multimodal safety – to what level does it provide an improved facility for bikes and peds</a:t>
            </a:r>
          </a:p>
          <a:p>
            <a:r>
              <a:rPr lang="en-US"/>
              <a:t>Environmental impacts – what are the impacts? visual, stream, wetlands, habitat, historic resources</a:t>
            </a:r>
          </a:p>
          <a:p>
            <a:r>
              <a:rPr lang="en-US"/>
              <a:t>Construction cost – minimize construction costs, minimize ongoing maintenance costs</a:t>
            </a:r>
          </a:p>
          <a:p>
            <a:r>
              <a:rPr lang="en-US"/>
              <a:t>Design standards – does it meet design standards, there is flexibility</a:t>
            </a: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31</a:t>
            </a:fld>
            <a:endParaRPr lang="en-US"/>
          </a:p>
        </p:txBody>
      </p:sp>
    </p:spTree>
    <p:extLst>
      <p:ext uri="{BB962C8B-B14F-4D97-AF65-F5344CB8AC3E}">
        <p14:creationId xmlns:p14="http://schemas.microsoft.com/office/powerpoint/2010/main" val="1710624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specific, what do you like or dislike specifically. </a:t>
            </a:r>
          </a:p>
          <a:p>
            <a:r>
              <a:rPr lang="en-US"/>
              <a:t>Present reasonable alternatives</a:t>
            </a:r>
          </a:p>
        </p:txBody>
      </p:sp>
      <p:sp>
        <p:nvSpPr>
          <p:cNvPr id="4" name="Slide Number Placeholder 3"/>
          <p:cNvSpPr>
            <a:spLocks noGrp="1"/>
          </p:cNvSpPr>
          <p:nvPr>
            <p:ph type="sldNum" sz="quarter" idx="5"/>
          </p:nvPr>
        </p:nvSpPr>
        <p:spPr/>
        <p:txBody>
          <a:bodyPr/>
          <a:lstStyle/>
          <a:p>
            <a:fld id="{39DA73D1-E36A-4E76-8F49-9155C416124A}" type="slidenum">
              <a:rPr lang="en-US" smtClean="0"/>
              <a:t>32</a:t>
            </a:fld>
            <a:endParaRPr lang="en-US"/>
          </a:p>
        </p:txBody>
      </p:sp>
    </p:spTree>
    <p:extLst>
      <p:ext uri="{BB962C8B-B14F-4D97-AF65-F5344CB8AC3E}">
        <p14:creationId xmlns:p14="http://schemas.microsoft.com/office/powerpoint/2010/main" val="173849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a:t>County and USFS</a:t>
            </a:r>
          </a:p>
          <a:p>
            <a:pPr defTabSz="957468">
              <a:defRPr/>
            </a:pPr>
            <a:endParaRPr lang="en-US"/>
          </a:p>
          <a:p>
            <a:pPr defTabSz="957468">
              <a:defRPr/>
            </a:pPr>
            <a:r>
              <a:rPr lang="en-US"/>
              <a:t>Partners </a:t>
            </a:r>
            <a:r>
              <a:rPr lang="en-US" sz="1300"/>
              <a:t>to present through this slide and then transition to Braden for FLAP project selection</a:t>
            </a:r>
          </a:p>
          <a:p>
            <a:pPr defTabSz="957468">
              <a:defRPr/>
            </a:pPr>
            <a:endParaRPr lang="en-US" sz="1300"/>
          </a:p>
          <a:p>
            <a:pPr defTabSz="957468">
              <a:defRPr/>
            </a:pPr>
            <a:r>
              <a:rPr lang="en-US" sz="1300"/>
              <a:t>Several FLAP projects have been completed or are in progress in Utah</a:t>
            </a:r>
            <a:endParaRPr lang="en-US" sz="1300">
              <a:cs typeface="Calibri"/>
            </a:endParaRPr>
          </a:p>
          <a:p>
            <a:pPr defTabSz="957468">
              <a:defRPr/>
            </a:pPr>
            <a:endParaRPr lang="en-US" sz="1300"/>
          </a:p>
          <a:p>
            <a:pPr defTabSz="957468">
              <a:defRPr/>
            </a:pPr>
            <a:r>
              <a:rPr lang="en-US" sz="1300"/>
              <a:t>Note the ~75/25 match</a:t>
            </a:r>
            <a:endParaRPr lang="en-US">
              <a:cs typeface="Calibri"/>
            </a:endParaRPr>
          </a:p>
        </p:txBody>
      </p:sp>
      <p:sp>
        <p:nvSpPr>
          <p:cNvPr id="4" name="Slide Number Placeholder 3"/>
          <p:cNvSpPr>
            <a:spLocks noGrp="1"/>
          </p:cNvSpPr>
          <p:nvPr>
            <p:ph type="sldNum" sz="quarter" idx="5"/>
          </p:nvPr>
        </p:nvSpPr>
        <p:spPr/>
        <p:txBody>
          <a:bodyPr/>
          <a:lstStyle/>
          <a:p>
            <a:fld id="{39DA73D1-E36A-4E76-8F49-9155C416124A}" type="slidenum">
              <a:rPr lang="en-US" smtClean="0"/>
              <a:t>4</a:t>
            </a:fld>
            <a:endParaRPr lang="en-US"/>
          </a:p>
        </p:txBody>
      </p:sp>
    </p:spTree>
    <p:extLst>
      <p:ext uri="{BB962C8B-B14F-4D97-AF65-F5344CB8AC3E}">
        <p14:creationId xmlns:p14="http://schemas.microsoft.com/office/powerpoint/2010/main" val="2541043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a:p>
            <a:endParaRPr lang="en-US">
              <a:solidFill>
                <a:srgbClr val="FF0000"/>
              </a:solidFill>
            </a:endParaRPr>
          </a:p>
          <a:p>
            <a:r>
              <a:rPr lang="en-US">
                <a:solidFill>
                  <a:srgbClr val="FF0000"/>
                </a:solidFill>
              </a:rPr>
              <a:t>REFORMAT</a:t>
            </a:r>
          </a:p>
          <a:p>
            <a:endParaRPr lang="en-US"/>
          </a:p>
          <a:p>
            <a:r>
              <a:rPr lang="en-US"/>
              <a:t>-2024 costs, escalation assumed 4% which has been exceeded in the last 2 years</a:t>
            </a:r>
          </a:p>
          <a:p>
            <a:r>
              <a:rPr lang="en-US">
                <a:solidFill>
                  <a:srgbClr val="FF0000"/>
                </a:solidFill>
              </a:rPr>
              <a:t>-revise “City of Millcreek” label</a:t>
            </a:r>
          </a:p>
        </p:txBody>
      </p:sp>
      <p:sp>
        <p:nvSpPr>
          <p:cNvPr id="4" name="Slide Number Placeholder 3"/>
          <p:cNvSpPr>
            <a:spLocks noGrp="1"/>
          </p:cNvSpPr>
          <p:nvPr>
            <p:ph type="sldNum" sz="quarter" idx="5"/>
          </p:nvPr>
        </p:nvSpPr>
        <p:spPr/>
        <p:txBody>
          <a:bodyPr/>
          <a:lstStyle/>
          <a:p>
            <a:fld id="{39DA73D1-E36A-4E76-8F49-9155C416124A}" type="slidenum">
              <a:rPr lang="en-US" smtClean="0"/>
              <a:t>5</a:t>
            </a:fld>
            <a:endParaRPr lang="en-US"/>
          </a:p>
        </p:txBody>
      </p:sp>
    </p:spTree>
    <p:extLst>
      <p:ext uri="{BB962C8B-B14F-4D97-AF65-F5344CB8AC3E}">
        <p14:creationId xmlns:p14="http://schemas.microsoft.com/office/powerpoint/2010/main" val="310542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7</a:t>
            </a:fld>
            <a:endParaRPr lang="en-US"/>
          </a:p>
        </p:txBody>
      </p:sp>
    </p:spTree>
    <p:extLst>
      <p:ext uri="{BB962C8B-B14F-4D97-AF65-F5344CB8AC3E}">
        <p14:creationId xmlns:p14="http://schemas.microsoft.com/office/powerpoint/2010/main" val="28862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8</a:t>
            </a:fld>
            <a:endParaRPr lang="en-US"/>
          </a:p>
        </p:txBody>
      </p:sp>
    </p:spTree>
    <p:extLst>
      <p:ext uri="{BB962C8B-B14F-4D97-AF65-F5344CB8AC3E}">
        <p14:creationId xmlns:p14="http://schemas.microsoft.com/office/powerpoint/2010/main" val="138594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considered </a:t>
            </a:r>
          </a:p>
          <a:p>
            <a:r>
              <a:rPr lang="en-US"/>
              <a:t>The recommended alternative</a:t>
            </a:r>
          </a:p>
        </p:txBody>
      </p:sp>
      <p:sp>
        <p:nvSpPr>
          <p:cNvPr id="4" name="Slide Number Placeholder 3"/>
          <p:cNvSpPr>
            <a:spLocks noGrp="1"/>
          </p:cNvSpPr>
          <p:nvPr>
            <p:ph type="sldNum" sz="quarter" idx="5"/>
          </p:nvPr>
        </p:nvSpPr>
        <p:spPr/>
        <p:txBody>
          <a:bodyPr/>
          <a:lstStyle/>
          <a:p>
            <a:fld id="{39DA73D1-E36A-4E76-8F49-9155C416124A}" type="slidenum">
              <a:rPr lang="en-US" smtClean="0"/>
              <a:t>10</a:t>
            </a:fld>
            <a:endParaRPr lang="en-US"/>
          </a:p>
        </p:txBody>
      </p:sp>
    </p:spTree>
    <p:extLst>
      <p:ext uri="{BB962C8B-B14F-4D97-AF65-F5344CB8AC3E}">
        <p14:creationId xmlns:p14="http://schemas.microsoft.com/office/powerpoint/2010/main" val="351677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Tx/>
              <a:buFont typeface="Wingdings" panose="05000000000000000000" pitchFamily="2" charset="2"/>
              <a:buChar char="§"/>
            </a:pPr>
            <a:r>
              <a:rPr lang="en-US" sz="1300">
                <a:solidFill>
                  <a:srgbClr val="000000"/>
                </a:solidFill>
              </a:rPr>
              <a:t>Shuttle system/mass transit</a:t>
            </a:r>
          </a:p>
          <a:p>
            <a:pPr lvl="1">
              <a:buClrTx/>
              <a:buFont typeface="Wingdings" panose="05000000000000000000" pitchFamily="2" charset="2"/>
              <a:buChar char="§"/>
            </a:pPr>
            <a:r>
              <a:rPr lang="en-US" sz="1300">
                <a:solidFill>
                  <a:srgbClr val="000000"/>
                </a:solidFill>
              </a:rPr>
              <a:t>Changes to Winter Gate operation</a:t>
            </a:r>
          </a:p>
          <a:p>
            <a:pPr lvl="1">
              <a:buClrTx/>
              <a:buFont typeface="Wingdings" panose="05000000000000000000" pitchFamily="2" charset="2"/>
              <a:buChar char="§"/>
            </a:pPr>
            <a:r>
              <a:rPr lang="en-US" sz="1300">
                <a:solidFill>
                  <a:srgbClr val="000000"/>
                </a:solidFill>
              </a:rPr>
              <a:t>Parking</a:t>
            </a:r>
          </a:p>
          <a:p>
            <a:pPr lvl="1">
              <a:buClrTx/>
              <a:buFont typeface="Wingdings" panose="05000000000000000000" pitchFamily="2" charset="2"/>
              <a:buChar char="§"/>
            </a:pPr>
            <a:r>
              <a:rPr lang="en-US" sz="1300">
                <a:solidFill>
                  <a:srgbClr val="000000"/>
                </a:solidFill>
              </a:rPr>
              <a:t>Firs cabin owners</a:t>
            </a:r>
            <a:endParaRPr lang="en-US" sz="1300">
              <a:solidFill>
                <a:srgbClr val="000000"/>
              </a:solidFill>
              <a:cs typeface="Arial"/>
            </a:endParaRPr>
          </a:p>
          <a:p>
            <a:pPr lvl="1">
              <a:buClrTx/>
              <a:buFont typeface="Wingdings" panose="05000000000000000000" pitchFamily="2" charset="2"/>
              <a:buChar char="§"/>
            </a:pPr>
            <a:r>
              <a:rPr lang="en-US" sz="1300">
                <a:solidFill>
                  <a:srgbClr val="000000"/>
                </a:solidFill>
              </a:rPr>
              <a:t>Increased speeds</a:t>
            </a:r>
          </a:p>
          <a:p>
            <a:pPr lvl="1">
              <a:buClrTx/>
              <a:buFont typeface="Wingdings" panose="05000000000000000000" pitchFamily="2" charset="2"/>
              <a:buChar char="§"/>
            </a:pPr>
            <a:r>
              <a:rPr lang="en-US" sz="1300">
                <a:solidFill>
                  <a:srgbClr val="000000"/>
                </a:solidFill>
              </a:rPr>
              <a:t>Environmental concerns</a:t>
            </a:r>
          </a:p>
          <a:p>
            <a:pPr lvl="1">
              <a:buClrTx/>
              <a:buFont typeface="Wingdings" panose="05000000000000000000" pitchFamily="2" charset="2"/>
              <a:buChar char="§"/>
            </a:pPr>
            <a:r>
              <a:rPr lang="en-US" sz="1300">
                <a:solidFill>
                  <a:srgbClr val="000000"/>
                </a:solidFill>
              </a:rPr>
              <a:t>Bicycle safety</a:t>
            </a:r>
          </a:p>
          <a:p>
            <a:endParaRPr lang="en-US"/>
          </a:p>
        </p:txBody>
      </p:sp>
      <p:sp>
        <p:nvSpPr>
          <p:cNvPr id="4" name="Slide Number Placeholder 3"/>
          <p:cNvSpPr>
            <a:spLocks noGrp="1"/>
          </p:cNvSpPr>
          <p:nvPr>
            <p:ph type="sldNum" sz="quarter" idx="5"/>
          </p:nvPr>
        </p:nvSpPr>
        <p:spPr/>
        <p:txBody>
          <a:bodyPr/>
          <a:lstStyle/>
          <a:p>
            <a:fld id="{39DA73D1-E36A-4E76-8F49-9155C416124A}" type="slidenum">
              <a:rPr lang="en-US" smtClean="0"/>
              <a:t>11</a:t>
            </a:fld>
            <a:endParaRPr lang="en-US"/>
          </a:p>
        </p:txBody>
      </p:sp>
    </p:spTree>
    <p:extLst>
      <p:ext uri="{BB962C8B-B14F-4D97-AF65-F5344CB8AC3E}">
        <p14:creationId xmlns:p14="http://schemas.microsoft.com/office/powerpoint/2010/main" val="7079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widths are proposed because the character of the canyon changes, narrowing as one climbs up from Winter Gate towards Upper Big Water.</a:t>
            </a:r>
          </a:p>
          <a:p>
            <a:endParaRPr lang="en-US"/>
          </a:p>
          <a:p>
            <a:r>
              <a:rPr lang="en-US"/>
              <a:t>These two proposed cross sections allow for bicycle lane to be carried from Winter Gate to  Elbow Fork and then minimization of impacts in the narrower portion of the canyon. </a:t>
            </a:r>
          </a:p>
        </p:txBody>
      </p:sp>
      <p:sp>
        <p:nvSpPr>
          <p:cNvPr id="4" name="Slide Number Placeholder 3"/>
          <p:cNvSpPr>
            <a:spLocks noGrp="1"/>
          </p:cNvSpPr>
          <p:nvPr>
            <p:ph type="sldNum" sz="quarter" idx="5"/>
          </p:nvPr>
        </p:nvSpPr>
        <p:spPr/>
        <p:txBody>
          <a:bodyPr/>
          <a:lstStyle/>
          <a:p>
            <a:fld id="{39DA73D1-E36A-4E76-8F49-9155C416124A}" type="slidenum">
              <a:rPr lang="en-US" smtClean="0"/>
              <a:t>12</a:t>
            </a:fld>
            <a:endParaRPr lang="en-US"/>
          </a:p>
        </p:txBody>
      </p:sp>
    </p:spTree>
    <p:extLst>
      <p:ext uri="{BB962C8B-B14F-4D97-AF65-F5344CB8AC3E}">
        <p14:creationId xmlns:p14="http://schemas.microsoft.com/office/powerpoint/2010/main" val="2657031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56000" y="2766694"/>
            <a:ext cx="7721600" cy="1470025"/>
          </a:xfrm>
        </p:spPr>
        <p:txBody>
          <a:bodyPr>
            <a:normAutofit/>
          </a:bodyPr>
          <a:lstStyle>
            <a:lvl1pPr algn="l">
              <a:defRPr sz="4000" b="1"/>
            </a:lvl1pPr>
          </a:lstStyle>
          <a:p>
            <a:r>
              <a:rPr lang="en-US"/>
              <a:t>Click to edit Master title style</a:t>
            </a:r>
          </a:p>
        </p:txBody>
      </p:sp>
      <p:sp>
        <p:nvSpPr>
          <p:cNvPr id="3" name="Subtitle 2"/>
          <p:cNvSpPr>
            <a:spLocks noGrp="1"/>
          </p:cNvSpPr>
          <p:nvPr>
            <p:ph type="subTitle" idx="1"/>
          </p:nvPr>
        </p:nvSpPr>
        <p:spPr>
          <a:xfrm>
            <a:off x="3555995" y="4267200"/>
            <a:ext cx="6807200" cy="1066800"/>
          </a:xfrm>
        </p:spPr>
        <p:txBody>
          <a:bodyPr>
            <a:normAutofit/>
          </a:bodyPr>
          <a:lstStyle>
            <a:lvl1pPr marL="0" indent="0" algn="l">
              <a:buNone/>
              <a:defRPr sz="2400" i="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Picture Placeholder 7"/>
          <p:cNvSpPr>
            <a:spLocks noGrp="1"/>
          </p:cNvSpPr>
          <p:nvPr>
            <p:ph type="pic" sz="quarter" idx="13"/>
          </p:nvPr>
        </p:nvSpPr>
        <p:spPr>
          <a:xfrm>
            <a:off x="1" y="0"/>
            <a:ext cx="3149600" cy="1676400"/>
          </a:xfrm>
        </p:spPr>
        <p:txBody>
          <a:bodyPr/>
          <a:lstStyle/>
          <a:p>
            <a:endParaRPr lang="en-US"/>
          </a:p>
        </p:txBody>
      </p:sp>
      <p:sp>
        <p:nvSpPr>
          <p:cNvPr id="13" name="Rectangle 12"/>
          <p:cNvSpPr/>
          <p:nvPr userDrawn="1"/>
        </p:nvSpPr>
        <p:spPr>
          <a:xfrm rot="5400000">
            <a:off x="6835135" y="1932940"/>
            <a:ext cx="45719" cy="6603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7"/>
          <p:cNvSpPr>
            <a:spLocks noGrp="1"/>
          </p:cNvSpPr>
          <p:nvPr>
            <p:ph type="pic" sz="quarter" idx="14"/>
          </p:nvPr>
        </p:nvSpPr>
        <p:spPr>
          <a:xfrm>
            <a:off x="-7816" y="1752600"/>
            <a:ext cx="3149600" cy="1676400"/>
          </a:xfrm>
        </p:spPr>
        <p:txBody>
          <a:bodyPr/>
          <a:lstStyle/>
          <a:p>
            <a:endParaRPr lang="en-US"/>
          </a:p>
        </p:txBody>
      </p:sp>
      <p:sp>
        <p:nvSpPr>
          <p:cNvPr id="12" name="Picture Placeholder 7"/>
          <p:cNvSpPr>
            <a:spLocks noGrp="1"/>
          </p:cNvSpPr>
          <p:nvPr>
            <p:ph type="pic" sz="quarter" idx="15"/>
          </p:nvPr>
        </p:nvSpPr>
        <p:spPr>
          <a:xfrm>
            <a:off x="0" y="3505200"/>
            <a:ext cx="3149600" cy="1661160"/>
          </a:xfrm>
        </p:spPr>
        <p:txBody>
          <a:bodyPr/>
          <a:lstStyle/>
          <a:p>
            <a:endParaRPr lang="en-US"/>
          </a:p>
        </p:txBody>
      </p:sp>
      <p:sp>
        <p:nvSpPr>
          <p:cNvPr id="14" name="Picture Placeholder 7"/>
          <p:cNvSpPr>
            <a:spLocks noGrp="1"/>
          </p:cNvSpPr>
          <p:nvPr>
            <p:ph type="pic" sz="quarter" idx="16"/>
          </p:nvPr>
        </p:nvSpPr>
        <p:spPr>
          <a:xfrm>
            <a:off x="0" y="5257800"/>
            <a:ext cx="3149600" cy="1600200"/>
          </a:xfrm>
        </p:spPr>
        <p:txBody>
          <a:bodyPr/>
          <a:lstStyle/>
          <a:p>
            <a:endParaRPr lang="en-US"/>
          </a:p>
        </p:txBody>
      </p:sp>
    </p:spTree>
    <p:extLst>
      <p:ext uri="{BB962C8B-B14F-4D97-AF65-F5344CB8AC3E}">
        <p14:creationId xmlns:p14="http://schemas.microsoft.com/office/powerpoint/2010/main" val="153077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56000" y="2766694"/>
            <a:ext cx="7721600" cy="1470025"/>
          </a:xfrm>
        </p:spPr>
        <p:txBody>
          <a:bodyPr>
            <a:normAutofit/>
          </a:bodyPr>
          <a:lstStyle>
            <a:lvl1pPr algn="l">
              <a:defRPr sz="4000" b="1"/>
            </a:lvl1pPr>
          </a:lstStyle>
          <a:p>
            <a:r>
              <a:rPr lang="en-US"/>
              <a:t>Click to edit Master title style</a:t>
            </a:r>
          </a:p>
        </p:txBody>
      </p:sp>
      <p:sp>
        <p:nvSpPr>
          <p:cNvPr id="3" name="Subtitle 2"/>
          <p:cNvSpPr>
            <a:spLocks noGrp="1"/>
          </p:cNvSpPr>
          <p:nvPr>
            <p:ph type="subTitle" idx="1"/>
          </p:nvPr>
        </p:nvSpPr>
        <p:spPr>
          <a:xfrm>
            <a:off x="3555995" y="4267200"/>
            <a:ext cx="6807200" cy="1066800"/>
          </a:xfrm>
        </p:spPr>
        <p:txBody>
          <a:bodyPr>
            <a:normAutofit/>
          </a:bodyPr>
          <a:lstStyle>
            <a:lvl1pPr marL="0" indent="0" algn="l">
              <a:buNone/>
              <a:defRPr sz="2400" i="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Picture Placeholder 7"/>
          <p:cNvSpPr>
            <a:spLocks noGrp="1"/>
          </p:cNvSpPr>
          <p:nvPr>
            <p:ph type="pic" sz="quarter" idx="13"/>
          </p:nvPr>
        </p:nvSpPr>
        <p:spPr>
          <a:xfrm>
            <a:off x="1" y="0"/>
            <a:ext cx="3149600" cy="6858000"/>
          </a:xfrm>
        </p:spPr>
        <p:txBody>
          <a:bodyPr/>
          <a:lstStyle/>
          <a:p>
            <a:endParaRPr lang="en-US"/>
          </a:p>
        </p:txBody>
      </p:sp>
      <p:sp>
        <p:nvSpPr>
          <p:cNvPr id="13" name="Rectangle 12"/>
          <p:cNvSpPr/>
          <p:nvPr userDrawn="1"/>
        </p:nvSpPr>
        <p:spPr>
          <a:xfrm rot="5400000">
            <a:off x="7038337" y="911861"/>
            <a:ext cx="45719" cy="6603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1023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56000" y="2766694"/>
            <a:ext cx="7721600" cy="1470025"/>
          </a:xfrm>
        </p:spPr>
        <p:txBody>
          <a:bodyPr>
            <a:normAutofit/>
          </a:bodyPr>
          <a:lstStyle>
            <a:lvl1pPr algn="l">
              <a:defRPr sz="4000" b="1"/>
            </a:lvl1pPr>
          </a:lstStyle>
          <a:p>
            <a:r>
              <a:rPr lang="en-US"/>
              <a:t>Click to edit Master title style</a:t>
            </a:r>
          </a:p>
        </p:txBody>
      </p:sp>
      <p:sp>
        <p:nvSpPr>
          <p:cNvPr id="3" name="Subtitle 2"/>
          <p:cNvSpPr>
            <a:spLocks noGrp="1"/>
          </p:cNvSpPr>
          <p:nvPr>
            <p:ph type="subTitle" idx="1"/>
          </p:nvPr>
        </p:nvSpPr>
        <p:spPr>
          <a:xfrm>
            <a:off x="3555995" y="4267200"/>
            <a:ext cx="6807200" cy="1066800"/>
          </a:xfrm>
        </p:spPr>
        <p:txBody>
          <a:bodyPr>
            <a:normAutofit/>
          </a:bodyPr>
          <a:lstStyle>
            <a:lvl1pPr marL="0" indent="0" algn="l">
              <a:buNone/>
              <a:defRPr sz="2400" i="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Picture Placeholder 7"/>
          <p:cNvSpPr>
            <a:spLocks noGrp="1"/>
          </p:cNvSpPr>
          <p:nvPr>
            <p:ph type="pic" sz="quarter" idx="13"/>
          </p:nvPr>
        </p:nvSpPr>
        <p:spPr>
          <a:xfrm>
            <a:off x="1" y="0"/>
            <a:ext cx="12191999" cy="2286000"/>
          </a:xfrm>
        </p:spPr>
        <p:txBody>
          <a:bodyPr/>
          <a:lstStyle/>
          <a:p>
            <a:endParaRPr lang="en-US"/>
          </a:p>
        </p:txBody>
      </p:sp>
      <p:sp>
        <p:nvSpPr>
          <p:cNvPr id="13" name="Rectangle 12"/>
          <p:cNvSpPr/>
          <p:nvPr userDrawn="1"/>
        </p:nvSpPr>
        <p:spPr>
          <a:xfrm rot="5400000">
            <a:off x="7038337" y="911861"/>
            <a:ext cx="45719" cy="6603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253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0"/>
          </p:nvPr>
        </p:nvSpPr>
        <p:spPr>
          <a:xfrm>
            <a:off x="609600" y="1600200"/>
            <a:ext cx="10972800" cy="42672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0748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562600"/>
          </a:xfrm>
        </p:spPr>
        <p:txBody>
          <a:bodyPr/>
          <a:lstStyle/>
          <a:p>
            <a:endParaRPr lang="en-US"/>
          </a:p>
        </p:txBody>
      </p:sp>
      <p:sp>
        <p:nvSpPr>
          <p:cNvPr id="14" name="Rectangle 13"/>
          <p:cNvSpPr/>
          <p:nvPr userDrawn="1"/>
        </p:nvSpPr>
        <p:spPr>
          <a:xfrm>
            <a:off x="0" y="5866229"/>
            <a:ext cx="12192000" cy="69375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3" name="Text Placeholder 12"/>
          <p:cNvSpPr>
            <a:spLocks noGrp="1"/>
          </p:cNvSpPr>
          <p:nvPr>
            <p:ph type="body" sz="quarter" idx="11" hasCustomPrompt="1"/>
          </p:nvPr>
        </p:nvSpPr>
        <p:spPr>
          <a:xfrm>
            <a:off x="508000" y="5981710"/>
            <a:ext cx="9855200" cy="465138"/>
          </a:xfrm>
        </p:spPr>
        <p:txBody>
          <a:bodyPr>
            <a:noAutofit/>
          </a:bodyPr>
          <a:lstStyle>
            <a:lvl1pPr marL="0" indent="0">
              <a:buNone/>
              <a:defRPr sz="2400" b="1" baseline="0">
                <a:solidFill>
                  <a:schemeClr val="bg1"/>
                </a:solidFill>
              </a:defRPr>
            </a:lvl1pPr>
            <a:lvl2pPr marL="457200" indent="0">
              <a:buNone/>
              <a:defRPr/>
            </a:lvl2pPr>
          </a:lstStyle>
          <a:p>
            <a:pPr lvl="0"/>
            <a:r>
              <a:rPr lang="en-US"/>
              <a:t>Click to edit photo caption </a:t>
            </a:r>
          </a:p>
        </p:txBody>
      </p:sp>
    </p:spTree>
    <p:extLst>
      <p:ext uri="{BB962C8B-B14F-4D97-AF65-F5344CB8AC3E}">
        <p14:creationId xmlns:p14="http://schemas.microsoft.com/office/powerpoint/2010/main" val="281968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Picture Placeholder 9"/>
          <p:cNvSpPr>
            <a:spLocks noGrp="1"/>
          </p:cNvSpPr>
          <p:nvPr>
            <p:ph type="pic" sz="quarter" idx="10"/>
          </p:nvPr>
        </p:nvSpPr>
        <p:spPr>
          <a:xfrm>
            <a:off x="508000" y="1600200"/>
            <a:ext cx="5486400" cy="3429000"/>
          </a:xfrm>
        </p:spPr>
        <p:txBody>
          <a:bodyPr/>
          <a:lstStyle/>
          <a:p>
            <a:endParaRPr lang="en-US"/>
          </a:p>
        </p:txBody>
      </p:sp>
      <p:sp>
        <p:nvSpPr>
          <p:cNvPr id="11" name="Picture Placeholder 9"/>
          <p:cNvSpPr>
            <a:spLocks noGrp="1"/>
          </p:cNvSpPr>
          <p:nvPr>
            <p:ph type="pic" sz="quarter" idx="11"/>
          </p:nvPr>
        </p:nvSpPr>
        <p:spPr>
          <a:xfrm>
            <a:off x="6197599" y="1600200"/>
            <a:ext cx="5486399" cy="3429000"/>
          </a:xfrm>
        </p:spPr>
        <p:txBody>
          <a:bodyPr/>
          <a:lstStyle/>
          <a:p>
            <a:endParaRPr lang="en-US"/>
          </a:p>
        </p:txBody>
      </p:sp>
      <p:sp>
        <p:nvSpPr>
          <p:cNvPr id="12" name="Rectangle 11"/>
          <p:cNvSpPr/>
          <p:nvPr userDrawn="1"/>
        </p:nvSpPr>
        <p:spPr>
          <a:xfrm>
            <a:off x="508000" y="5029200"/>
            <a:ext cx="5486400" cy="69375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3" name="Rectangle 12"/>
          <p:cNvSpPr/>
          <p:nvPr userDrawn="1"/>
        </p:nvSpPr>
        <p:spPr>
          <a:xfrm>
            <a:off x="6181969" y="5029201"/>
            <a:ext cx="5502031" cy="69375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5" name="Text Placeholder 12"/>
          <p:cNvSpPr>
            <a:spLocks noGrp="1"/>
          </p:cNvSpPr>
          <p:nvPr>
            <p:ph type="body" sz="quarter" idx="12" hasCustomPrompt="1"/>
          </p:nvPr>
        </p:nvSpPr>
        <p:spPr>
          <a:xfrm>
            <a:off x="711200" y="5143509"/>
            <a:ext cx="5080000" cy="465138"/>
          </a:xfrm>
        </p:spPr>
        <p:txBody>
          <a:bodyPr>
            <a:noAutofit/>
          </a:bodyPr>
          <a:lstStyle>
            <a:lvl1pPr marL="0" indent="0">
              <a:buNone/>
              <a:defRPr sz="2000" b="1" baseline="0">
                <a:solidFill>
                  <a:schemeClr val="bg1"/>
                </a:solidFill>
              </a:defRPr>
            </a:lvl1pPr>
            <a:lvl2pPr marL="457200" indent="0">
              <a:buNone/>
              <a:defRPr/>
            </a:lvl2pPr>
          </a:lstStyle>
          <a:p>
            <a:pPr lvl="0"/>
            <a:r>
              <a:rPr lang="en-US"/>
              <a:t>Click to edit photo caption </a:t>
            </a:r>
          </a:p>
        </p:txBody>
      </p:sp>
      <p:sp>
        <p:nvSpPr>
          <p:cNvPr id="16" name="Text Placeholder 12"/>
          <p:cNvSpPr>
            <a:spLocks noGrp="1" noChangeAspect="1"/>
          </p:cNvSpPr>
          <p:nvPr>
            <p:ph type="body" sz="quarter" idx="13" hasCustomPrompt="1"/>
          </p:nvPr>
        </p:nvSpPr>
        <p:spPr>
          <a:xfrm>
            <a:off x="6392983" y="5143510"/>
            <a:ext cx="5080000" cy="465138"/>
          </a:xfrm>
        </p:spPr>
        <p:txBody>
          <a:bodyPr>
            <a:noAutofit/>
          </a:bodyPr>
          <a:lstStyle>
            <a:lvl1pPr marL="0" indent="0">
              <a:buNone/>
              <a:defRPr sz="2000" b="1" baseline="0">
                <a:solidFill>
                  <a:schemeClr val="bg1"/>
                </a:solidFill>
              </a:defRPr>
            </a:lvl1pPr>
            <a:lvl2pPr marL="457200" indent="0">
              <a:buNone/>
              <a:defRPr/>
            </a:lvl2pPr>
          </a:lstStyle>
          <a:p>
            <a:pPr lvl="0"/>
            <a:r>
              <a:rPr lang="en-US"/>
              <a:t>Click to edit photo caption </a:t>
            </a:r>
          </a:p>
        </p:txBody>
      </p:sp>
    </p:spTree>
    <p:extLst>
      <p:ext uri="{BB962C8B-B14F-4D97-AF65-F5344CB8AC3E}">
        <p14:creationId xmlns:p14="http://schemas.microsoft.com/office/powerpoint/2010/main" val="255605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3000"/>
          </a:xfrm>
        </p:spPr>
        <p:txBody>
          <a:bodyPr/>
          <a:lstStyle/>
          <a:p>
            <a:r>
              <a:rPr lang="en-US"/>
              <a:t>Click to edit Master title style</a:t>
            </a:r>
          </a:p>
        </p:txBody>
      </p:sp>
      <p:sp>
        <p:nvSpPr>
          <p:cNvPr id="9" name="Text Placeholder 8"/>
          <p:cNvSpPr>
            <a:spLocks noGrp="1"/>
          </p:cNvSpPr>
          <p:nvPr>
            <p:ph type="body" sz="quarter" idx="10"/>
          </p:nvPr>
        </p:nvSpPr>
        <p:spPr>
          <a:xfrm>
            <a:off x="609600" y="1600200"/>
            <a:ext cx="10972800" cy="426720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037617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3000"/>
          </a:xfrm>
        </p:spPr>
        <p:txBody>
          <a:bodyPr/>
          <a:lstStyle/>
          <a:p>
            <a:r>
              <a:rPr lang="en-US"/>
              <a:t>Click to edit Master title style</a:t>
            </a:r>
          </a:p>
        </p:txBody>
      </p:sp>
      <p:sp>
        <p:nvSpPr>
          <p:cNvPr id="9" name="Text Placeholder 8"/>
          <p:cNvSpPr>
            <a:spLocks noGrp="1"/>
          </p:cNvSpPr>
          <p:nvPr>
            <p:ph type="body" sz="quarter" idx="10"/>
          </p:nvPr>
        </p:nvSpPr>
        <p:spPr>
          <a:xfrm>
            <a:off x="609600" y="1600200"/>
            <a:ext cx="10972800" cy="4267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377939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65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90792541"/>
      </p:ext>
    </p:extLst>
  </p:cSld>
  <p:clrMap bg1="lt1" tx1="dk1" bg2="lt2" tx2="dk2" accent1="accent1" accent2="accent2" accent3="accent3" accent4="accent4" accent5="accent5" accent6="accent6" hlink="hlink" folHlink="folHlink"/>
  <p:sldLayoutIdLst>
    <p:sldLayoutId id="2147483660" r:id="rId1"/>
    <p:sldLayoutId id="2147483665" r:id="rId2"/>
    <p:sldLayoutId id="2147483666" r:id="rId3"/>
    <p:sldLayoutId id="2147483650" r:id="rId4"/>
    <p:sldLayoutId id="2147483651" r:id="rId5"/>
    <p:sldLayoutId id="2147483652" r:id="rId6"/>
    <p:sldLayoutId id="2147483663" r:id="rId7"/>
    <p:sldLayoutId id="2147483664" r:id="rId8"/>
    <p:sldLayoutId id="2147483653" r:id="rId9"/>
  </p:sldLayoutIdLst>
  <p:hf sldNum="0" hd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millcreekroad@slco.org"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s://highways.dot.gov/federal-lands/projects/ut/flap-sla-10-1" TargetMode="External"/><Relationship Id="rId4" Type="http://schemas.openxmlformats.org/officeDocument/2006/relationships/hyperlink" Target="https://slco.org/millcreekcany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3A8DC2E5-05E6-4806-AC9D-C173D5C7A3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65"/>
          <a:stretch/>
        </p:blipFill>
        <p:spPr bwMode="auto">
          <a:xfrm>
            <a:off x="3388549" y="685800"/>
            <a:ext cx="8346251" cy="322181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581399" y="5339483"/>
            <a:ext cx="8153401" cy="1066800"/>
          </a:xfrm>
        </p:spPr>
        <p:txBody>
          <a:bodyPr>
            <a:normAutofit fontScale="92500" lnSpcReduction="20000"/>
          </a:bodyPr>
          <a:lstStyle/>
          <a:p>
            <a:r>
              <a:rPr lang="en-US" dirty="0"/>
              <a:t>Public Meeting No. 3, June 13 (virtual) and June 14 (in person)</a:t>
            </a:r>
          </a:p>
          <a:p>
            <a:r>
              <a:rPr lang="en-US" dirty="0"/>
              <a:t>Environmental Review Process and </a:t>
            </a:r>
          </a:p>
          <a:p>
            <a:r>
              <a:rPr lang="en-US" dirty="0"/>
              <a:t>Preliminary Design Update</a:t>
            </a:r>
          </a:p>
        </p:txBody>
      </p:sp>
      <p:pic>
        <p:nvPicPr>
          <p:cNvPr id="17" name="Picture Placeholder 16">
            <a:extLst>
              <a:ext uri="{FF2B5EF4-FFF2-40B4-BE49-F238E27FC236}">
                <a16:creationId xmlns:a16="http://schemas.microsoft.com/office/drawing/2014/main" id="{E1F744D1-CA0A-4D0A-823A-5A384A959AD9}"/>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t="-4839" b="-1613"/>
          <a:stretch/>
        </p:blipFill>
        <p:spPr>
          <a:xfrm>
            <a:off x="824204" y="551534"/>
            <a:ext cx="1167448" cy="1242768"/>
          </a:xfrm>
        </p:spPr>
      </p:pic>
      <p:pic>
        <p:nvPicPr>
          <p:cNvPr id="21" name="Picture Placeholder 20">
            <a:extLst>
              <a:ext uri="{FF2B5EF4-FFF2-40B4-BE49-F238E27FC236}">
                <a16:creationId xmlns:a16="http://schemas.microsoft.com/office/drawing/2014/main" id="{84D0818C-A751-40DC-B677-7238631EEB01}"/>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8144" b="-8144"/>
          <a:stretch/>
        </p:blipFill>
        <p:spPr>
          <a:xfrm>
            <a:off x="757827" y="3429000"/>
            <a:ext cx="1254919" cy="1295400"/>
          </a:xfrm>
        </p:spPr>
      </p:pic>
      <p:pic>
        <p:nvPicPr>
          <p:cNvPr id="23" name="Picture Placeholder 22">
            <a:extLst>
              <a:ext uri="{FF2B5EF4-FFF2-40B4-BE49-F238E27FC236}">
                <a16:creationId xmlns:a16="http://schemas.microsoft.com/office/drawing/2014/main" id="{55C2F121-D814-48C6-8BF1-CB3551F7D8ED}"/>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t="877" b="51"/>
          <a:stretch/>
        </p:blipFill>
        <p:spPr>
          <a:xfrm>
            <a:off x="810552" y="2202133"/>
            <a:ext cx="1181100" cy="914400"/>
          </a:xfrm>
        </p:spPr>
      </p:pic>
      <p:pic>
        <p:nvPicPr>
          <p:cNvPr id="25" name="Picture Placeholder 24">
            <a:extLst>
              <a:ext uri="{FF2B5EF4-FFF2-40B4-BE49-F238E27FC236}">
                <a16:creationId xmlns:a16="http://schemas.microsoft.com/office/drawing/2014/main" id="{14890958-2AC6-428C-B229-6E5F7315CA88}"/>
              </a:ext>
            </a:extLst>
          </p:cNvPr>
          <p:cNvPicPr>
            <a:picLocks noGrp="1" noChangeAspect="1"/>
          </p:cNvPicPr>
          <p:nvPr>
            <p:ph type="pic" sz="quarter" idx="16"/>
          </p:nvPr>
        </p:nvPicPr>
        <p:blipFill rotWithShape="1">
          <a:blip r:embed="rId7" cstate="print">
            <a:extLst>
              <a:ext uri="{28A0092B-C50C-407E-A947-70E740481C1C}">
                <a14:useLocalDpi xmlns:a14="http://schemas.microsoft.com/office/drawing/2010/main" val="0"/>
              </a:ext>
            </a:extLst>
          </a:blip>
          <a:srcRect t="-4476" b="-1362"/>
          <a:stretch/>
        </p:blipFill>
        <p:spPr>
          <a:xfrm>
            <a:off x="838200" y="4953000"/>
            <a:ext cx="1181100" cy="1295400"/>
          </a:xfrm>
        </p:spPr>
      </p:pic>
      <p:pic>
        <p:nvPicPr>
          <p:cNvPr id="5" name="Picture 4">
            <a:extLst>
              <a:ext uri="{FF2B5EF4-FFF2-40B4-BE49-F238E27FC236}">
                <a16:creationId xmlns:a16="http://schemas.microsoft.com/office/drawing/2014/main" id="{53F2084E-6B45-43E5-A6AF-B518ADB46CA7}"/>
              </a:ext>
            </a:extLst>
          </p:cNvPr>
          <p:cNvPicPr>
            <a:picLocks noChangeAspect="1"/>
          </p:cNvPicPr>
          <p:nvPr/>
        </p:nvPicPr>
        <p:blipFill>
          <a:blip r:embed="rId8"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10210800" y="6172200"/>
            <a:ext cx="479711" cy="265440"/>
          </a:xfrm>
          <a:prstGeom prst="rect">
            <a:avLst/>
          </a:prstGeom>
        </p:spPr>
      </p:pic>
      <p:pic>
        <p:nvPicPr>
          <p:cNvPr id="7" name="Picture 6">
            <a:extLst>
              <a:ext uri="{FF2B5EF4-FFF2-40B4-BE49-F238E27FC236}">
                <a16:creationId xmlns:a16="http://schemas.microsoft.com/office/drawing/2014/main" id="{01F6F7A0-7005-42CB-AEE9-185F5B1E5071}"/>
              </a:ext>
            </a:extLst>
          </p:cNvPr>
          <p:cNvPicPr preferRelativeResize="0">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4200" y="6212716"/>
            <a:ext cx="952500" cy="193567"/>
          </a:xfrm>
          <a:prstGeom prst="rect">
            <a:avLst/>
          </a:prstGeom>
        </p:spPr>
      </p:pic>
      <p:sp>
        <p:nvSpPr>
          <p:cNvPr id="2" name="Title 1"/>
          <p:cNvSpPr>
            <a:spLocks noGrp="1"/>
          </p:cNvSpPr>
          <p:nvPr>
            <p:ph type="ctrTitle"/>
          </p:nvPr>
        </p:nvSpPr>
        <p:spPr>
          <a:xfrm>
            <a:off x="3621675" y="3776488"/>
            <a:ext cx="7879998" cy="1784554"/>
          </a:xfrm>
        </p:spPr>
        <p:txBody>
          <a:bodyPr>
            <a:normAutofit/>
          </a:bodyPr>
          <a:lstStyle/>
          <a:p>
            <a:r>
              <a:rPr lang="en-US" sz="3200" b="0"/>
              <a:t>Upper Mill Creek Canyon Road Improvements Project                      </a:t>
            </a:r>
          </a:p>
        </p:txBody>
      </p:sp>
      <p:pic>
        <p:nvPicPr>
          <p:cNvPr id="12" name="Picture 11">
            <a:extLst>
              <a:ext uri="{FF2B5EF4-FFF2-40B4-BE49-F238E27FC236}">
                <a16:creationId xmlns:a16="http://schemas.microsoft.com/office/drawing/2014/main" id="{F1DACC7F-430D-42B2-B20F-3FBB8F55392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53600" y="6096000"/>
            <a:ext cx="377102" cy="420194"/>
          </a:xfrm>
          <a:prstGeom prst="rect">
            <a:avLst/>
          </a:prstGeom>
        </p:spPr>
      </p:pic>
    </p:spTree>
    <p:extLst>
      <p:ext uri="{BB962C8B-B14F-4D97-AF65-F5344CB8AC3E}">
        <p14:creationId xmlns:p14="http://schemas.microsoft.com/office/powerpoint/2010/main" val="1198765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0402C9-AFFA-47A2-9DB8-AACFAB4C09B4}"/>
              </a:ext>
            </a:extLst>
          </p:cNvPr>
          <p:cNvSpPr>
            <a:spLocks noGrp="1"/>
          </p:cNvSpPr>
          <p:nvPr>
            <p:ph type="body" sz="quarter" idx="11"/>
          </p:nvPr>
        </p:nvSpPr>
        <p:spPr>
          <a:xfrm>
            <a:off x="0" y="6000760"/>
            <a:ext cx="10363200" cy="465138"/>
          </a:xfrm>
        </p:spPr>
        <p:txBody>
          <a:bodyPr vert="horz" lIns="91440" tIns="45720" rIns="91440" bIns="45720" rtlCol="0" anchor="t">
            <a:noAutofit/>
          </a:bodyPr>
          <a:lstStyle/>
          <a:p>
            <a:r>
              <a:rPr lang="en-US" sz="2000"/>
              <a:t>       Proposed Improvements</a:t>
            </a:r>
          </a:p>
        </p:txBody>
      </p:sp>
      <p:sp>
        <p:nvSpPr>
          <p:cNvPr id="4" name="Content Placeholder 5">
            <a:extLst>
              <a:ext uri="{FF2B5EF4-FFF2-40B4-BE49-F238E27FC236}">
                <a16:creationId xmlns:a16="http://schemas.microsoft.com/office/drawing/2014/main" id="{2E6AC17B-129E-7D23-3225-597045E6DC30}"/>
              </a:ext>
            </a:extLst>
          </p:cNvPr>
          <p:cNvSpPr txBox="1">
            <a:spLocks/>
          </p:cNvSpPr>
          <p:nvPr/>
        </p:nvSpPr>
        <p:spPr>
          <a:xfrm>
            <a:off x="1009650" y="628650"/>
            <a:ext cx="4800600" cy="5194300"/>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Proposed Improvements</a:t>
            </a:r>
          </a:p>
          <a:p>
            <a:pPr lvl="1">
              <a:buClrTx/>
              <a:buFont typeface="Wingdings" panose="05000000000000000000" pitchFamily="2" charset="2"/>
              <a:buChar char="§"/>
            </a:pPr>
            <a:r>
              <a:rPr lang="en-US" sz="2200" dirty="0">
                <a:solidFill>
                  <a:srgbClr val="000000"/>
                </a:solidFill>
              </a:rPr>
              <a:t>Roadway improvements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Parking area improvements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Bridge, culvert, and drainage improvements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Other improvements</a:t>
            </a:r>
            <a:endParaRPr lang="en-US" sz="2200" dirty="0">
              <a:solidFill>
                <a:srgbClr val="000000"/>
              </a:solidFill>
              <a:cs typeface="Arial"/>
            </a:endParaRPr>
          </a:p>
          <a:p>
            <a:pPr lvl="2">
              <a:buClrTx/>
              <a:buFont typeface="Wingdings" panose="05000000000000000000" pitchFamily="2" charset="2"/>
              <a:buChar char="§"/>
            </a:pPr>
            <a:r>
              <a:rPr lang="en-US" sz="2200" dirty="0">
                <a:solidFill>
                  <a:srgbClr val="000000"/>
                </a:solidFill>
              </a:rPr>
              <a:t>Striping and signing</a:t>
            </a:r>
            <a:endParaRPr lang="en-US" sz="2200" dirty="0">
              <a:solidFill>
                <a:srgbClr val="000000"/>
              </a:solidFill>
              <a:cs typeface="Arial"/>
            </a:endParaRPr>
          </a:p>
          <a:p>
            <a:pPr lvl="2">
              <a:buClrTx/>
              <a:buFont typeface="Wingdings" panose="05000000000000000000" pitchFamily="2" charset="2"/>
              <a:buChar char="§"/>
            </a:pPr>
            <a:r>
              <a:rPr lang="en-US" sz="2200" dirty="0">
                <a:solidFill>
                  <a:srgbClr val="000000"/>
                </a:solidFill>
              </a:rPr>
              <a:t>Trail connections</a:t>
            </a:r>
            <a:endParaRPr lang="en-US" sz="2200" dirty="0">
              <a:solidFill>
                <a:srgbClr val="000000"/>
              </a:solidFill>
              <a:cs typeface="Arial"/>
            </a:endParaRPr>
          </a:p>
          <a:p>
            <a:pPr lvl="2">
              <a:buClrTx/>
              <a:buFont typeface="Wingdings" panose="05000000000000000000" pitchFamily="2" charset="2"/>
              <a:buChar char="§"/>
            </a:pPr>
            <a:r>
              <a:rPr lang="en-US" sz="2200" dirty="0">
                <a:solidFill>
                  <a:srgbClr val="000000"/>
                </a:solidFill>
              </a:rPr>
              <a:t>Sight distance improvements</a:t>
            </a:r>
            <a:endParaRPr lang="en-US" sz="2200" dirty="0">
              <a:solidFill>
                <a:srgbClr val="000000"/>
              </a:solidFill>
              <a:cs typeface="Arial"/>
            </a:endParaRPr>
          </a:p>
          <a:p>
            <a:pPr lvl="2">
              <a:buClrTx/>
              <a:buFont typeface="Wingdings" panose="05000000000000000000" pitchFamily="2" charset="2"/>
              <a:buChar char="§"/>
            </a:pPr>
            <a:r>
              <a:rPr lang="en-US" sz="2200" dirty="0">
                <a:solidFill>
                  <a:srgbClr val="000000"/>
                </a:solidFill>
              </a:rPr>
              <a:t>Communications </a:t>
            </a:r>
          </a:p>
          <a:p>
            <a:pPr marL="914400" lvl="2" indent="0">
              <a:buClrTx/>
              <a:buNone/>
            </a:pPr>
            <a:r>
              <a:rPr lang="en-US" sz="2200" dirty="0">
                <a:solidFill>
                  <a:srgbClr val="000000"/>
                </a:solidFill>
              </a:rPr>
              <a:t>   conduit</a:t>
            </a:r>
            <a:endParaRPr lang="en-US" sz="2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4C6131E-3627-91B7-51F2-2F72D5451B29}"/>
              </a:ext>
            </a:extLst>
          </p:cNvPr>
          <p:cNvSpPr txBox="1"/>
          <p:nvPr/>
        </p:nvSpPr>
        <p:spPr>
          <a:xfrm>
            <a:off x="6686550" y="1152526"/>
            <a:ext cx="4800600" cy="3371850"/>
          </a:xfrm>
          <a:prstGeom prst="rect">
            <a:avLst/>
          </a:prstGeom>
          <a:solidFill>
            <a:schemeClr val="tx2">
              <a:lumMod val="20000"/>
              <a:lumOff val="80000"/>
              <a:alpha val="67000"/>
            </a:schemeClr>
          </a:solidFill>
          <a:ln>
            <a:solidFill>
              <a:srgbClr val="000000"/>
            </a:solidFill>
          </a:ln>
        </p:spPr>
        <p:txBody>
          <a:bodyPr wrap="square" rtlCol="0">
            <a:noAutofit/>
          </a:bodyPr>
          <a:lstStyle/>
          <a:p>
            <a:pPr algn="ctr"/>
            <a:r>
              <a:rPr lang="en-US" sz="2200" b="1" dirty="0">
                <a:solidFill>
                  <a:srgbClr val="1B1B1B"/>
                </a:solidFill>
              </a:rPr>
              <a:t>Design Considerations</a:t>
            </a:r>
          </a:p>
          <a:p>
            <a:pPr marL="342900" indent="-342900">
              <a:buFont typeface="Wingdings" panose="05000000000000000000" pitchFamily="2" charset="2"/>
              <a:buChar char="ü"/>
            </a:pPr>
            <a:endParaRPr lang="en-US" sz="2200" b="1" dirty="0">
              <a:solidFill>
                <a:srgbClr val="1B1B1B"/>
              </a:solidFill>
            </a:endParaRPr>
          </a:p>
          <a:p>
            <a:pPr marL="800100" lvl="1" indent="-342900">
              <a:buClrTx/>
              <a:buFont typeface="Wingdings" panose="05000000000000000000" pitchFamily="2" charset="2"/>
              <a:buChar char="ü"/>
            </a:pPr>
            <a:r>
              <a:rPr lang="en-US" dirty="0">
                <a:solidFill>
                  <a:srgbClr val="000000"/>
                </a:solidFill>
              </a:rPr>
              <a:t>Does it meet the purpose and need?</a:t>
            </a:r>
          </a:p>
          <a:p>
            <a:pPr marL="800100" lvl="1" indent="-342900">
              <a:buClrTx/>
              <a:buFont typeface="Wingdings" panose="05000000000000000000" pitchFamily="2" charset="2"/>
              <a:buChar char="ü"/>
            </a:pPr>
            <a:r>
              <a:rPr lang="en-US" dirty="0">
                <a:solidFill>
                  <a:srgbClr val="000000"/>
                </a:solidFill>
              </a:rPr>
              <a:t>Does it minimize environmental impacts?</a:t>
            </a:r>
          </a:p>
          <a:p>
            <a:pPr marL="800100" lvl="1" indent="-342900">
              <a:buClrTx/>
              <a:buFont typeface="Wingdings" panose="05000000000000000000" pitchFamily="2" charset="2"/>
              <a:buChar char="ü"/>
            </a:pPr>
            <a:r>
              <a:rPr lang="en-US" dirty="0">
                <a:solidFill>
                  <a:srgbClr val="000000"/>
                </a:solidFill>
              </a:rPr>
              <a:t>Does it enhance bicycle and pedestrian safety?</a:t>
            </a:r>
          </a:p>
          <a:p>
            <a:pPr marL="800100" lvl="1" indent="-342900">
              <a:buClrTx/>
              <a:buFont typeface="Wingdings" panose="05000000000000000000" pitchFamily="2" charset="2"/>
              <a:buChar char="ü"/>
            </a:pPr>
            <a:r>
              <a:rPr lang="en-US" dirty="0">
                <a:solidFill>
                  <a:srgbClr val="000000"/>
                </a:solidFill>
              </a:rPr>
              <a:t>Does it improve driver expectation?</a:t>
            </a:r>
          </a:p>
          <a:p>
            <a:pPr marL="800100" lvl="1" indent="-342900">
              <a:buClrTx/>
              <a:buFont typeface="Wingdings" panose="05000000000000000000" pitchFamily="2" charset="2"/>
              <a:buChar char="ü"/>
            </a:pPr>
            <a:r>
              <a:rPr lang="en-US" dirty="0">
                <a:solidFill>
                  <a:srgbClr val="000000"/>
                </a:solidFill>
              </a:rPr>
              <a:t>Can it be built?</a:t>
            </a:r>
          </a:p>
          <a:p>
            <a:pPr marL="800100" lvl="1" indent="-342900">
              <a:buClrTx/>
              <a:buFont typeface="Wingdings" panose="05000000000000000000" pitchFamily="2" charset="2"/>
              <a:buChar char="ü"/>
            </a:pPr>
            <a:r>
              <a:rPr lang="en-US" dirty="0">
                <a:solidFill>
                  <a:srgbClr val="000000"/>
                </a:solidFill>
              </a:rPr>
              <a:t>How much does it cost?</a:t>
            </a:r>
          </a:p>
          <a:p>
            <a:endParaRPr lang="en-US" sz="2200" b="1" dirty="0">
              <a:solidFill>
                <a:srgbClr val="1B1B1B"/>
              </a:solidFill>
            </a:endParaRPr>
          </a:p>
          <a:p>
            <a:endParaRPr lang="en-US" sz="2200" dirty="0"/>
          </a:p>
        </p:txBody>
      </p:sp>
      <p:sp>
        <p:nvSpPr>
          <p:cNvPr id="2" name="Text Placeholder 2">
            <a:extLst>
              <a:ext uri="{FF2B5EF4-FFF2-40B4-BE49-F238E27FC236}">
                <a16:creationId xmlns:a16="http://schemas.microsoft.com/office/drawing/2014/main" id="{D85B4D31-AB79-29B8-BBC7-54E04C62C506}"/>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10</a:t>
            </a:fld>
            <a:r>
              <a:rPr lang="en-US" sz="1000" b="0" dirty="0">
                <a:solidFill>
                  <a:srgbClr val="000000"/>
                </a:solidFill>
              </a:rPr>
              <a:t> of 32</a:t>
            </a:r>
          </a:p>
        </p:txBody>
      </p:sp>
    </p:spTree>
    <p:extLst>
      <p:ext uri="{BB962C8B-B14F-4D97-AF65-F5344CB8AC3E}">
        <p14:creationId xmlns:p14="http://schemas.microsoft.com/office/powerpoint/2010/main" val="488363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0402C9-AFFA-47A2-9DB8-AACFAB4C09B4}"/>
              </a:ext>
            </a:extLst>
          </p:cNvPr>
          <p:cNvSpPr>
            <a:spLocks noGrp="1"/>
          </p:cNvSpPr>
          <p:nvPr>
            <p:ph type="body" sz="quarter" idx="11"/>
          </p:nvPr>
        </p:nvSpPr>
        <p:spPr>
          <a:xfrm>
            <a:off x="457200" y="6010285"/>
            <a:ext cx="9906000" cy="465138"/>
          </a:xfrm>
        </p:spPr>
        <p:txBody>
          <a:bodyPr/>
          <a:lstStyle/>
          <a:p>
            <a:r>
              <a:rPr lang="en-US" sz="2000"/>
              <a:t>Concepts Considered</a:t>
            </a:r>
          </a:p>
        </p:txBody>
      </p:sp>
      <p:sp>
        <p:nvSpPr>
          <p:cNvPr id="4" name="Content Placeholder 5">
            <a:extLst>
              <a:ext uri="{FF2B5EF4-FFF2-40B4-BE49-F238E27FC236}">
                <a16:creationId xmlns:a16="http://schemas.microsoft.com/office/drawing/2014/main" id="{2E6AC17B-129E-7D23-3225-597045E6DC30}"/>
              </a:ext>
            </a:extLst>
          </p:cNvPr>
          <p:cNvSpPr txBox="1">
            <a:spLocks/>
          </p:cNvSpPr>
          <p:nvPr/>
        </p:nvSpPr>
        <p:spPr>
          <a:xfrm>
            <a:off x="486664" y="990599"/>
            <a:ext cx="5914136" cy="3752223"/>
          </a:xfrm>
          <a:prstGeom prst="rect">
            <a:avLst/>
          </a:prstGeom>
        </p:spPr>
        <p:txBody>
          <a:bodyPr>
            <a:norm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5">
            <a:extLst>
              <a:ext uri="{FF2B5EF4-FFF2-40B4-BE49-F238E27FC236}">
                <a16:creationId xmlns:a16="http://schemas.microsoft.com/office/drawing/2014/main" id="{80EABD4C-A607-652F-5F49-32F45D297944}"/>
              </a:ext>
            </a:extLst>
          </p:cNvPr>
          <p:cNvSpPr txBox="1">
            <a:spLocks/>
          </p:cNvSpPr>
          <p:nvPr/>
        </p:nvSpPr>
        <p:spPr>
          <a:xfrm>
            <a:off x="960193" y="614730"/>
            <a:ext cx="4792908" cy="4572001"/>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Conceptual Design</a:t>
            </a:r>
            <a:endParaRPr lang="en-US" sz="2200" b="1">
              <a:solidFill>
                <a:srgbClr val="000000"/>
              </a:solidFill>
              <a:cs typeface="Arial"/>
            </a:endParaRPr>
          </a:p>
          <a:p>
            <a:pPr lvl="1">
              <a:buClrTx/>
              <a:buFont typeface="Wingdings" panose="05000000000000000000" pitchFamily="2" charset="2"/>
              <a:buChar char="§"/>
            </a:pPr>
            <a:r>
              <a:rPr lang="en-US" sz="2200" dirty="0">
                <a:solidFill>
                  <a:srgbClr val="000000"/>
                </a:solidFill>
              </a:rPr>
              <a:t>29-foot-wide road, Winter Gate to Elbow Fork</a:t>
            </a:r>
            <a:endParaRPr lang="en-US" sz="2200">
              <a:solidFill>
                <a:srgbClr val="000000"/>
              </a:solidFill>
              <a:cs typeface="Arial"/>
            </a:endParaRPr>
          </a:p>
          <a:p>
            <a:pPr lvl="1">
              <a:buClrTx/>
              <a:buFont typeface="Wingdings" panose="05000000000000000000" pitchFamily="2" charset="2"/>
              <a:buChar char="§"/>
            </a:pPr>
            <a:r>
              <a:rPr lang="en-US" sz="2200" dirty="0">
                <a:solidFill>
                  <a:srgbClr val="000000"/>
                </a:solidFill>
              </a:rPr>
              <a:t>24-foot-wide road, Elbow Fork Trailhead to Upper Big Water Trailhead</a:t>
            </a:r>
            <a:endParaRPr lang="en-US" sz="2200">
              <a:solidFill>
                <a:srgbClr val="000000"/>
              </a:solidFill>
              <a:cs typeface="Arial"/>
            </a:endParaRPr>
          </a:p>
          <a:p>
            <a:pPr>
              <a:buClrTx/>
            </a:pPr>
            <a:r>
              <a:rPr lang="en-US" sz="2200" b="1" dirty="0">
                <a:solidFill>
                  <a:srgbClr val="000000"/>
                </a:solidFill>
              </a:rPr>
              <a:t>Early Design</a:t>
            </a:r>
            <a:endParaRPr lang="en-US" sz="2200" b="1" dirty="0">
              <a:solidFill>
                <a:srgbClr val="000000"/>
              </a:solidFill>
              <a:cs typeface="Arial"/>
            </a:endParaRPr>
          </a:p>
          <a:p>
            <a:pPr lvl="1">
              <a:buClrTx/>
              <a:buFont typeface="Wingdings" panose="05000000000000000000" pitchFamily="2" charset="2"/>
              <a:buChar char="§"/>
            </a:pPr>
            <a:r>
              <a:rPr lang="en-US" sz="2200" dirty="0">
                <a:solidFill>
                  <a:srgbClr val="000000"/>
                </a:solidFill>
              </a:rPr>
              <a:t>18-foot-wide road</a:t>
            </a:r>
            <a:endParaRPr lang="en-US" sz="2200">
              <a:solidFill>
                <a:srgbClr val="000000"/>
              </a:solidFill>
              <a:cs typeface="Arial"/>
            </a:endParaRPr>
          </a:p>
          <a:p>
            <a:pPr lvl="1">
              <a:buClrTx/>
              <a:buFont typeface="Wingdings" panose="05000000000000000000" pitchFamily="2" charset="2"/>
              <a:buChar char="§"/>
            </a:pPr>
            <a:r>
              <a:rPr lang="en-US" sz="2200" dirty="0">
                <a:solidFill>
                  <a:srgbClr val="000000"/>
                </a:solidFill>
              </a:rPr>
              <a:t>20-foot-wide road</a:t>
            </a:r>
            <a:endParaRPr lang="en-US" sz="2200">
              <a:solidFill>
                <a:srgbClr val="000000"/>
              </a:solidFill>
              <a:cs typeface="Arial"/>
            </a:endParaRPr>
          </a:p>
          <a:p>
            <a:pPr lvl="1">
              <a:buClrTx/>
              <a:buFont typeface="Wingdings" panose="05000000000000000000" pitchFamily="2" charset="2"/>
              <a:buChar char="§"/>
            </a:pPr>
            <a:r>
              <a:rPr lang="en-US" sz="2200" dirty="0">
                <a:solidFill>
                  <a:srgbClr val="000000"/>
                </a:solidFill>
              </a:rPr>
              <a:t>24-foot-wide road</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cs typeface="Arial"/>
              </a:rPr>
              <a:t>Bicycle advisory lanes</a:t>
            </a:r>
          </a:p>
        </p:txBody>
      </p:sp>
      <p:grpSp>
        <p:nvGrpSpPr>
          <p:cNvPr id="6" name="Group 5">
            <a:extLst>
              <a:ext uri="{FF2B5EF4-FFF2-40B4-BE49-F238E27FC236}">
                <a16:creationId xmlns:a16="http://schemas.microsoft.com/office/drawing/2014/main" id="{F913DAF4-3C1C-72BC-DCDC-3C77C49A1012}"/>
              </a:ext>
            </a:extLst>
          </p:cNvPr>
          <p:cNvGrpSpPr/>
          <p:nvPr/>
        </p:nvGrpSpPr>
        <p:grpSpPr>
          <a:xfrm>
            <a:off x="6874329" y="2900730"/>
            <a:ext cx="3886738" cy="2057502"/>
            <a:chOff x="340615" y="569298"/>
            <a:chExt cx="3886738" cy="2057502"/>
          </a:xfrm>
          <a:noFill/>
        </p:grpSpPr>
        <p:sp>
          <p:nvSpPr>
            <p:cNvPr id="7" name="TextBox 6">
              <a:extLst>
                <a:ext uri="{FF2B5EF4-FFF2-40B4-BE49-F238E27FC236}">
                  <a16:creationId xmlns:a16="http://schemas.microsoft.com/office/drawing/2014/main" id="{9D0872EA-5ED9-6504-95AF-BD8808168642}"/>
                </a:ext>
              </a:extLst>
            </p:cNvPr>
            <p:cNvSpPr txBox="1"/>
            <p:nvPr/>
          </p:nvSpPr>
          <p:spPr>
            <a:xfrm>
              <a:off x="340615" y="2165135"/>
              <a:ext cx="3886737" cy="461665"/>
            </a:xfrm>
            <a:prstGeom prst="rect">
              <a:avLst/>
            </a:prstGeom>
            <a:grpFill/>
          </p:spPr>
          <p:txBody>
            <a:bodyPr wrap="square" rtlCol="0">
              <a:spAutoFit/>
            </a:bodyPr>
            <a:lstStyle/>
            <a:p>
              <a:r>
                <a:rPr lang="en-US" sz="1200">
                  <a:solidFill>
                    <a:srgbClr val="000000"/>
                  </a:solidFill>
                </a:rPr>
                <a:t>Narrowest Roadway Concept: 20-feet wide with 10-foot lanes, no shoulders</a:t>
              </a:r>
            </a:p>
          </p:txBody>
        </p:sp>
        <p:pic>
          <p:nvPicPr>
            <p:cNvPr id="8" name="Picture 7" descr="Diagram&#10;&#10;Description automatically generated">
              <a:extLst>
                <a:ext uri="{FF2B5EF4-FFF2-40B4-BE49-F238E27FC236}">
                  <a16:creationId xmlns:a16="http://schemas.microsoft.com/office/drawing/2014/main" id="{CB711816-EF17-FDAB-5810-788ED7CA0B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52" t="42891" r="30227" b="36053"/>
            <a:stretch/>
          </p:blipFill>
          <p:spPr>
            <a:xfrm>
              <a:off x="340616" y="569298"/>
              <a:ext cx="3886737" cy="1600200"/>
            </a:xfrm>
            <a:prstGeom prst="rect">
              <a:avLst/>
            </a:prstGeom>
            <a:grpFill/>
          </p:spPr>
        </p:pic>
      </p:grpSp>
      <p:grpSp>
        <p:nvGrpSpPr>
          <p:cNvPr id="9" name="Group 8">
            <a:extLst>
              <a:ext uri="{FF2B5EF4-FFF2-40B4-BE49-F238E27FC236}">
                <a16:creationId xmlns:a16="http://schemas.microsoft.com/office/drawing/2014/main" id="{6D96C28F-2D7E-CE84-BB7B-47A0006D5FE7}"/>
              </a:ext>
            </a:extLst>
          </p:cNvPr>
          <p:cNvGrpSpPr/>
          <p:nvPr/>
        </p:nvGrpSpPr>
        <p:grpSpPr>
          <a:xfrm>
            <a:off x="6874329" y="614730"/>
            <a:ext cx="3886737" cy="2183176"/>
            <a:chOff x="180975" y="2093541"/>
            <a:chExt cx="3400424" cy="1792659"/>
          </a:xfrm>
        </p:grpSpPr>
        <p:pic>
          <p:nvPicPr>
            <p:cNvPr id="10" name="Picture 9" descr="Diagram&#10;&#10;Description automatically generated">
              <a:extLst>
                <a:ext uri="{FF2B5EF4-FFF2-40B4-BE49-F238E27FC236}">
                  <a16:creationId xmlns:a16="http://schemas.microsoft.com/office/drawing/2014/main" id="{B49428E0-D821-4803-4D4C-5922C2DEEC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65" t="44507" r="32005" b="36031"/>
            <a:stretch/>
          </p:blipFill>
          <p:spPr>
            <a:xfrm>
              <a:off x="249910" y="2093541"/>
              <a:ext cx="3331489" cy="1371600"/>
            </a:xfrm>
            <a:prstGeom prst="rect">
              <a:avLst/>
            </a:prstGeom>
          </p:spPr>
        </p:pic>
        <p:sp>
          <p:nvSpPr>
            <p:cNvPr id="11" name="TextBox 10">
              <a:extLst>
                <a:ext uri="{FF2B5EF4-FFF2-40B4-BE49-F238E27FC236}">
                  <a16:creationId xmlns:a16="http://schemas.microsoft.com/office/drawing/2014/main" id="{A05E6C52-657C-1024-FC8F-93F41B5C48E0}"/>
                </a:ext>
              </a:extLst>
            </p:cNvPr>
            <p:cNvSpPr txBox="1"/>
            <p:nvPr/>
          </p:nvSpPr>
          <p:spPr>
            <a:xfrm>
              <a:off x="180975" y="3424535"/>
              <a:ext cx="3400424" cy="461665"/>
            </a:xfrm>
            <a:prstGeom prst="rect">
              <a:avLst/>
            </a:prstGeom>
            <a:noFill/>
          </p:spPr>
          <p:txBody>
            <a:bodyPr wrap="square">
              <a:spAutoFit/>
            </a:bodyPr>
            <a:lstStyle/>
            <a:p>
              <a:r>
                <a:rPr lang="en-US" sz="1200">
                  <a:solidFill>
                    <a:srgbClr val="000000"/>
                  </a:solidFill>
                </a:rPr>
                <a:t>24-foot roadway with 10-foot lanes with a 1-foot shoulder and 3-foot shoulder</a:t>
              </a:r>
            </a:p>
          </p:txBody>
        </p:sp>
      </p:grpSp>
      <p:sp>
        <p:nvSpPr>
          <p:cNvPr id="2" name="Text Placeholder 2">
            <a:extLst>
              <a:ext uri="{FF2B5EF4-FFF2-40B4-BE49-F238E27FC236}">
                <a16:creationId xmlns:a16="http://schemas.microsoft.com/office/drawing/2014/main" id="{9562D074-A77A-C2EB-B021-3E89C1987239}"/>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11</a:t>
            </a:fld>
            <a:r>
              <a:rPr lang="en-US" sz="1000" b="0" dirty="0">
                <a:solidFill>
                  <a:srgbClr val="000000"/>
                </a:solidFill>
              </a:rPr>
              <a:t> of 32</a:t>
            </a:r>
          </a:p>
        </p:txBody>
      </p:sp>
    </p:spTree>
    <p:extLst>
      <p:ext uri="{BB962C8B-B14F-4D97-AF65-F5344CB8AC3E}">
        <p14:creationId xmlns:p14="http://schemas.microsoft.com/office/powerpoint/2010/main" val="111995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1" y="5991235"/>
            <a:ext cx="10363200" cy="465138"/>
          </a:xfrm>
        </p:spPr>
        <p:txBody>
          <a:bodyPr vert="horz" lIns="91440" tIns="45720" rIns="91440" bIns="45720" rtlCol="0" anchor="t">
            <a:noAutofit/>
          </a:bodyPr>
          <a:lstStyle/>
          <a:p>
            <a:r>
              <a:rPr lang="en-US" sz="2000"/>
              <a:t>       Proposed Improvements: Roadway Improvements Overview</a:t>
            </a:r>
          </a:p>
        </p:txBody>
      </p:sp>
      <p:sp>
        <p:nvSpPr>
          <p:cNvPr id="4" name="Content Placeholder 5">
            <a:extLst>
              <a:ext uri="{FF2B5EF4-FFF2-40B4-BE49-F238E27FC236}">
                <a16:creationId xmlns:a16="http://schemas.microsoft.com/office/drawing/2014/main" id="{D3742C56-B804-260F-6218-533349558E4F}"/>
              </a:ext>
            </a:extLst>
          </p:cNvPr>
          <p:cNvSpPr txBox="1">
            <a:spLocks/>
          </p:cNvSpPr>
          <p:nvPr/>
        </p:nvSpPr>
        <p:spPr>
          <a:xfrm>
            <a:off x="457201" y="685801"/>
            <a:ext cx="4800600" cy="5088276"/>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a:solidFill>
                  <a:srgbClr val="000000"/>
                </a:solidFill>
              </a:rPr>
              <a:t>Three proposed roadway widths:</a:t>
            </a:r>
          </a:p>
          <a:p>
            <a:pPr lvl="1">
              <a:buClrTx/>
              <a:buFont typeface="Wingdings" panose="05000000000000000000" pitchFamily="2" charset="2"/>
              <a:buChar char="§"/>
            </a:pPr>
            <a:r>
              <a:rPr lang="en-US" sz="2400">
                <a:solidFill>
                  <a:srgbClr val="000000"/>
                </a:solidFill>
              </a:rPr>
              <a:t>Winter Gate to Elbow Fork, </a:t>
            </a:r>
            <a:r>
              <a:rPr lang="en-US" sz="2400" b="1" i="1">
                <a:solidFill>
                  <a:srgbClr val="000000"/>
                </a:solidFill>
              </a:rPr>
              <a:t>24 feet wide</a:t>
            </a:r>
          </a:p>
          <a:p>
            <a:pPr lvl="1">
              <a:buClrTx/>
              <a:buFont typeface="Wingdings" panose="05000000000000000000" pitchFamily="2" charset="2"/>
              <a:buChar char="§"/>
            </a:pPr>
            <a:r>
              <a:rPr lang="en-US" sz="2400">
                <a:solidFill>
                  <a:srgbClr val="000000"/>
                </a:solidFill>
              </a:rPr>
              <a:t>Elbow Fork to Upper Big Water Trailhead </a:t>
            </a:r>
          </a:p>
          <a:p>
            <a:pPr marL="457200" lvl="1" indent="0">
              <a:buClrTx/>
              <a:buNone/>
            </a:pPr>
            <a:r>
              <a:rPr lang="en-US" sz="2400" b="1" i="1">
                <a:solidFill>
                  <a:srgbClr val="000000"/>
                </a:solidFill>
              </a:rPr>
              <a:t>    20 feet wide</a:t>
            </a:r>
          </a:p>
          <a:p>
            <a:pPr lvl="1">
              <a:buClrTx/>
              <a:buFont typeface="Wingdings" panose="05000000000000000000" pitchFamily="2" charset="2"/>
              <a:buChar char="§"/>
            </a:pPr>
            <a:r>
              <a:rPr lang="en-US" sz="2400">
                <a:solidFill>
                  <a:srgbClr val="000000"/>
                </a:solidFill>
              </a:rPr>
              <a:t>At three constrained locations </a:t>
            </a:r>
          </a:p>
          <a:p>
            <a:pPr marL="457200" lvl="1" indent="0">
              <a:buClrTx/>
              <a:buNone/>
            </a:pPr>
            <a:r>
              <a:rPr lang="en-US" sz="2400" b="1" i="1">
                <a:solidFill>
                  <a:srgbClr val="000000"/>
                </a:solidFill>
              </a:rPr>
              <a:t>   18 feet wide</a:t>
            </a:r>
          </a:p>
        </p:txBody>
      </p:sp>
      <p:pic>
        <p:nvPicPr>
          <p:cNvPr id="2" name="Picture 7">
            <a:extLst>
              <a:ext uri="{FF2B5EF4-FFF2-40B4-BE49-F238E27FC236}">
                <a16:creationId xmlns:a16="http://schemas.microsoft.com/office/drawing/2014/main" id="{F12C4DFC-919F-E7F2-1AF5-6AB32A95534E}"/>
              </a:ext>
            </a:extLst>
          </p:cNvPr>
          <p:cNvPicPr>
            <a:picLocks noChangeAspect="1"/>
          </p:cNvPicPr>
          <p:nvPr/>
        </p:nvPicPr>
        <p:blipFill>
          <a:blip r:embed="rId3" cstate="print">
            <a:extLst>
              <a:ext uri="{28A0092B-C50C-407E-A947-70E740481C1C}">
                <a14:useLocalDpi xmlns:a14="http://schemas.microsoft.com/office/drawing/2010/main" val="0"/>
              </a:ext>
            </a:extLst>
          </a:blip>
          <a:srcRect l="4396" r="4396"/>
          <a:stretch/>
        </p:blipFill>
        <p:spPr>
          <a:xfrm>
            <a:off x="5257801" y="468643"/>
            <a:ext cx="6623098" cy="4741996"/>
          </a:xfrm>
          <a:prstGeom prst="rect">
            <a:avLst/>
          </a:prstGeom>
          <a:ln w="12700">
            <a:solidFill>
              <a:srgbClr val="000000"/>
            </a:solidFill>
          </a:ln>
        </p:spPr>
      </p:pic>
      <p:sp>
        <p:nvSpPr>
          <p:cNvPr id="5" name="Text Placeholder 2">
            <a:extLst>
              <a:ext uri="{FF2B5EF4-FFF2-40B4-BE49-F238E27FC236}">
                <a16:creationId xmlns:a16="http://schemas.microsoft.com/office/drawing/2014/main" id="{2C2B14C5-4747-3B67-0618-D20F8FA7D18C}"/>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12</a:t>
            </a:fld>
            <a:r>
              <a:rPr lang="en-US" sz="1000" b="0" dirty="0">
                <a:solidFill>
                  <a:srgbClr val="000000"/>
                </a:solidFill>
              </a:rPr>
              <a:t> of 32</a:t>
            </a:r>
          </a:p>
        </p:txBody>
      </p:sp>
    </p:spTree>
    <p:extLst>
      <p:ext uri="{BB962C8B-B14F-4D97-AF65-F5344CB8AC3E}">
        <p14:creationId xmlns:p14="http://schemas.microsoft.com/office/powerpoint/2010/main" val="275897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E68CF5-6783-4F41-9DC5-0FE9B64B2417}"/>
              </a:ext>
            </a:extLst>
          </p:cNvPr>
          <p:cNvSpPr>
            <a:spLocks noGrp="1"/>
          </p:cNvSpPr>
          <p:nvPr>
            <p:ph type="body" sz="quarter" idx="11"/>
          </p:nvPr>
        </p:nvSpPr>
        <p:spPr>
          <a:xfrm>
            <a:off x="0" y="5985122"/>
            <a:ext cx="11734800" cy="465138"/>
          </a:xfrm>
        </p:spPr>
        <p:txBody>
          <a:bodyPr vert="horz" lIns="91440" tIns="45720" rIns="91440" bIns="45720" rtlCol="0" anchor="t">
            <a:noAutofit/>
          </a:bodyPr>
          <a:lstStyle/>
          <a:p>
            <a:r>
              <a:rPr lang="en-US" sz="2000"/>
              <a:t>      Proposed Improvements: Roadway Improvements, Winter Gate to Elbow Fork</a:t>
            </a:r>
          </a:p>
        </p:txBody>
      </p:sp>
      <p:sp>
        <p:nvSpPr>
          <p:cNvPr id="5" name="TextBox 4">
            <a:extLst>
              <a:ext uri="{FF2B5EF4-FFF2-40B4-BE49-F238E27FC236}">
                <a16:creationId xmlns:a16="http://schemas.microsoft.com/office/drawing/2014/main" id="{D34D3BC6-9546-2B91-EB0E-C3216BD744B9}"/>
              </a:ext>
            </a:extLst>
          </p:cNvPr>
          <p:cNvSpPr txBox="1"/>
          <p:nvPr/>
        </p:nvSpPr>
        <p:spPr>
          <a:xfrm>
            <a:off x="7074040" y="4320792"/>
            <a:ext cx="3617406" cy="646331"/>
          </a:xfrm>
          <a:prstGeom prst="rect">
            <a:avLst/>
          </a:prstGeom>
          <a:noFill/>
        </p:spPr>
        <p:txBody>
          <a:bodyPr wrap="square" rtlCol="0">
            <a:spAutoFit/>
          </a:bodyPr>
          <a:lstStyle/>
          <a:p>
            <a:pPr algn="ctr"/>
            <a:r>
              <a:rPr lang="en-US" b="1">
                <a:solidFill>
                  <a:srgbClr val="FF0000"/>
                </a:solidFill>
              </a:rPr>
              <a:t>PLACEHOLDER, GRAPHIC TO BE REVISED</a:t>
            </a:r>
          </a:p>
        </p:txBody>
      </p:sp>
      <p:sp>
        <p:nvSpPr>
          <p:cNvPr id="6" name="Content Placeholder 5">
            <a:extLst>
              <a:ext uri="{FF2B5EF4-FFF2-40B4-BE49-F238E27FC236}">
                <a16:creationId xmlns:a16="http://schemas.microsoft.com/office/drawing/2014/main" id="{BC1A02DF-F57D-3BF9-ABD0-5D8CD194B6E6}"/>
              </a:ext>
            </a:extLst>
          </p:cNvPr>
          <p:cNvSpPr txBox="1">
            <a:spLocks/>
          </p:cNvSpPr>
          <p:nvPr/>
        </p:nvSpPr>
        <p:spPr>
          <a:xfrm>
            <a:off x="600075" y="685800"/>
            <a:ext cx="5133976" cy="4659923"/>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a:solidFill>
                  <a:srgbClr val="000000"/>
                </a:solidFill>
              </a:rPr>
              <a:t>Existing</a:t>
            </a:r>
          </a:p>
          <a:p>
            <a:pPr lvl="1">
              <a:buClrTx/>
              <a:buFont typeface="Wingdings" panose="05000000000000000000" pitchFamily="2" charset="2"/>
              <a:buChar char="§"/>
            </a:pPr>
            <a:r>
              <a:rPr lang="en-US" sz="2400">
                <a:solidFill>
                  <a:srgbClr val="000000"/>
                </a:solidFill>
              </a:rPr>
              <a:t>1.4 miles long</a:t>
            </a:r>
          </a:p>
          <a:p>
            <a:pPr lvl="1">
              <a:buClrTx/>
              <a:buFont typeface="Wingdings" panose="05000000000000000000" pitchFamily="2" charset="2"/>
              <a:buChar char="§"/>
            </a:pPr>
            <a:r>
              <a:rPr lang="en-US" sz="2400">
                <a:solidFill>
                  <a:srgbClr val="000000"/>
                </a:solidFill>
              </a:rPr>
              <a:t>Width varies from 16 to 24 feet</a:t>
            </a:r>
          </a:p>
          <a:p>
            <a:pPr>
              <a:buClrTx/>
            </a:pPr>
            <a:r>
              <a:rPr lang="en-US" sz="2400" b="1">
                <a:solidFill>
                  <a:srgbClr val="000000"/>
                </a:solidFill>
              </a:rPr>
              <a:t>Proposed</a:t>
            </a:r>
          </a:p>
          <a:p>
            <a:pPr lvl="1">
              <a:buClrTx/>
              <a:buFont typeface="Wingdings" panose="05000000000000000000" pitchFamily="2" charset="2"/>
              <a:buChar char="§"/>
            </a:pPr>
            <a:r>
              <a:rPr lang="en-US" sz="2400">
                <a:solidFill>
                  <a:srgbClr val="000000"/>
                </a:solidFill>
              </a:rPr>
              <a:t>24-foot-wide roadway</a:t>
            </a:r>
          </a:p>
          <a:p>
            <a:pPr lvl="2">
              <a:buClrTx/>
              <a:buFont typeface="Wingdings" panose="05000000000000000000" pitchFamily="2" charset="2"/>
              <a:buChar char="§"/>
            </a:pPr>
            <a:r>
              <a:rPr lang="en-US">
                <a:solidFill>
                  <a:srgbClr val="000000"/>
                </a:solidFill>
              </a:rPr>
              <a:t>Two 10-foot travel lanes	</a:t>
            </a:r>
          </a:p>
          <a:p>
            <a:pPr lvl="2">
              <a:buClrTx/>
              <a:buFont typeface="Wingdings" panose="05000000000000000000" pitchFamily="2" charset="2"/>
              <a:buChar char="§"/>
            </a:pPr>
            <a:r>
              <a:rPr lang="en-US">
                <a:solidFill>
                  <a:srgbClr val="000000"/>
                </a:solidFill>
              </a:rPr>
              <a:t>One 4-foot bicycle lane on the uphill side</a:t>
            </a:r>
          </a:p>
          <a:p>
            <a:pPr lvl="1">
              <a:buClrTx/>
              <a:buFont typeface="Wingdings" panose="05000000000000000000" pitchFamily="2" charset="2"/>
              <a:buChar char="§"/>
            </a:pPr>
            <a:r>
              <a:rPr lang="en-US" sz="2400">
                <a:solidFill>
                  <a:srgbClr val="000000"/>
                </a:solidFill>
              </a:rPr>
              <a:t>Curve widening</a:t>
            </a:r>
          </a:p>
        </p:txBody>
      </p:sp>
      <p:pic>
        <p:nvPicPr>
          <p:cNvPr id="7" name="Picture 6" descr="A picture containing tree, ground, outdoor, yellow&#10;&#10;Description automatically generated">
            <a:extLst>
              <a:ext uri="{FF2B5EF4-FFF2-40B4-BE49-F238E27FC236}">
                <a16:creationId xmlns:a16="http://schemas.microsoft.com/office/drawing/2014/main" id="{CDFE0493-5A9E-810F-38C1-DF52288B1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5321" y="405232"/>
            <a:ext cx="2752725" cy="1965960"/>
          </a:xfrm>
          <a:prstGeom prst="rect">
            <a:avLst/>
          </a:prstGeom>
        </p:spPr>
      </p:pic>
      <p:pic>
        <p:nvPicPr>
          <p:cNvPr id="9" name="Picture 8" descr="A sign on the side of a road&#10;&#10;Description automatically generated with medium confidence">
            <a:extLst>
              <a:ext uri="{FF2B5EF4-FFF2-40B4-BE49-F238E27FC236}">
                <a16:creationId xmlns:a16="http://schemas.microsoft.com/office/drawing/2014/main" id="{A2351DCF-76D8-C169-16DF-522B67AB9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3594" y="403098"/>
            <a:ext cx="2621280" cy="1965960"/>
          </a:xfrm>
          <a:prstGeom prst="rect">
            <a:avLst/>
          </a:prstGeom>
        </p:spPr>
      </p:pic>
      <p:grpSp>
        <p:nvGrpSpPr>
          <p:cNvPr id="10" name="Group 9">
            <a:extLst>
              <a:ext uri="{FF2B5EF4-FFF2-40B4-BE49-F238E27FC236}">
                <a16:creationId xmlns:a16="http://schemas.microsoft.com/office/drawing/2014/main" id="{76751F12-36B9-A3B5-008F-BB4329775479}"/>
              </a:ext>
            </a:extLst>
          </p:cNvPr>
          <p:cNvGrpSpPr/>
          <p:nvPr/>
        </p:nvGrpSpPr>
        <p:grpSpPr>
          <a:xfrm>
            <a:off x="5997913" y="2514927"/>
            <a:ext cx="5566961" cy="2982685"/>
            <a:chOff x="5879041" y="2873829"/>
            <a:chExt cx="5566961" cy="2982685"/>
          </a:xfrm>
        </p:grpSpPr>
        <p:pic>
          <p:nvPicPr>
            <p:cNvPr id="2" name="Picture Placeholder 8" descr="A picture containing diagram&#10;&#10;Description automatically generated">
              <a:extLst>
                <a:ext uri="{FF2B5EF4-FFF2-40B4-BE49-F238E27FC236}">
                  <a16:creationId xmlns:a16="http://schemas.microsoft.com/office/drawing/2014/main" id="{660ACC86-21CD-035B-C450-EFAB162C32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65" t="29344" r="8265" b="1433"/>
            <a:stretch/>
          </p:blipFill>
          <p:spPr>
            <a:xfrm>
              <a:off x="5886450" y="2873829"/>
              <a:ext cx="5559552" cy="2982685"/>
            </a:xfrm>
            <a:prstGeom prst="rect">
              <a:avLst/>
            </a:prstGeom>
          </p:spPr>
        </p:pic>
        <p:pic>
          <p:nvPicPr>
            <p:cNvPr id="4" name="Picture 7" descr="Icon&#10;&#10;Description automatically generated">
              <a:extLst>
                <a:ext uri="{FF2B5EF4-FFF2-40B4-BE49-F238E27FC236}">
                  <a16:creationId xmlns:a16="http://schemas.microsoft.com/office/drawing/2014/main" id="{204206CC-2E0D-4FBB-6BE5-50BBDA51375E}"/>
                </a:ext>
              </a:extLst>
            </p:cNvPr>
            <p:cNvPicPr>
              <a:picLocks noChangeAspect="1"/>
            </p:cNvPicPr>
            <p:nvPr/>
          </p:nvPicPr>
          <p:blipFill rotWithShape="1">
            <a:blip r:embed="rId5"/>
            <a:srcRect l="43005" t="186" r="997" b="-1128"/>
            <a:stretch/>
          </p:blipFill>
          <p:spPr>
            <a:xfrm>
              <a:off x="5879041" y="2874258"/>
              <a:ext cx="1457324" cy="2328316"/>
            </a:xfrm>
            <a:prstGeom prst="rect">
              <a:avLst/>
            </a:prstGeom>
          </p:spPr>
        </p:pic>
        <p:pic>
          <p:nvPicPr>
            <p:cNvPr id="8" name="Picture 7" descr="Icon&#10;&#10;Description automatically generated">
              <a:extLst>
                <a:ext uri="{FF2B5EF4-FFF2-40B4-BE49-F238E27FC236}">
                  <a16:creationId xmlns:a16="http://schemas.microsoft.com/office/drawing/2014/main" id="{ADAC7FDE-8CB1-45BF-563D-37C751E50C5E}"/>
                </a:ext>
              </a:extLst>
            </p:cNvPr>
            <p:cNvPicPr>
              <a:picLocks noChangeAspect="1"/>
            </p:cNvPicPr>
            <p:nvPr/>
          </p:nvPicPr>
          <p:blipFill rotWithShape="1">
            <a:blip r:embed="rId5"/>
            <a:srcRect l="15524" t="-2010" r="11712" b="1005"/>
            <a:stretch/>
          </p:blipFill>
          <p:spPr>
            <a:xfrm flipH="1">
              <a:off x="10038001" y="3359166"/>
              <a:ext cx="1403533" cy="1741716"/>
            </a:xfrm>
            <a:prstGeom prst="rect">
              <a:avLst/>
            </a:prstGeom>
          </p:spPr>
        </p:pic>
      </p:grpSp>
      <p:sp>
        <p:nvSpPr>
          <p:cNvPr id="11" name="Text Placeholder 2">
            <a:extLst>
              <a:ext uri="{FF2B5EF4-FFF2-40B4-BE49-F238E27FC236}">
                <a16:creationId xmlns:a16="http://schemas.microsoft.com/office/drawing/2014/main" id="{65B4CBA2-7479-4554-1E0F-A96F91B2A645}"/>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13</a:t>
            </a:fld>
            <a:r>
              <a:rPr lang="en-US" sz="1000" b="0" dirty="0">
                <a:solidFill>
                  <a:srgbClr val="000000"/>
                </a:solidFill>
              </a:rPr>
              <a:t> of 32</a:t>
            </a:r>
          </a:p>
        </p:txBody>
      </p:sp>
    </p:spTree>
    <p:extLst>
      <p:ext uri="{BB962C8B-B14F-4D97-AF65-F5344CB8AC3E}">
        <p14:creationId xmlns:p14="http://schemas.microsoft.com/office/powerpoint/2010/main" val="136577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5979156"/>
            <a:ext cx="12192000" cy="465138"/>
          </a:xfrm>
        </p:spPr>
        <p:txBody>
          <a:bodyPr vert="horz" lIns="91440" tIns="45720" rIns="91440" bIns="45720" rtlCol="0" anchor="t">
            <a:noAutofit/>
          </a:bodyPr>
          <a:lstStyle/>
          <a:p>
            <a:r>
              <a:rPr lang="en-US" sz="2000"/>
              <a:t>      Proposed Improvements: Roadway Improvements, Elbow Fork to Upper Big Water Trailhead</a:t>
            </a:r>
            <a:endParaRPr lang="en-US" sz="2000">
              <a:cs typeface="Arial"/>
            </a:endParaRPr>
          </a:p>
        </p:txBody>
      </p:sp>
      <p:sp>
        <p:nvSpPr>
          <p:cNvPr id="4" name="Content Placeholder 5">
            <a:extLst>
              <a:ext uri="{FF2B5EF4-FFF2-40B4-BE49-F238E27FC236}">
                <a16:creationId xmlns:a16="http://schemas.microsoft.com/office/drawing/2014/main" id="{D86BF93E-281B-90CF-45A8-B7F1DD5CBA40}"/>
              </a:ext>
            </a:extLst>
          </p:cNvPr>
          <p:cNvSpPr txBox="1">
            <a:spLocks/>
          </p:cNvSpPr>
          <p:nvPr/>
        </p:nvSpPr>
        <p:spPr>
          <a:xfrm>
            <a:off x="714375" y="685800"/>
            <a:ext cx="4800601" cy="4513874"/>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a:solidFill>
                  <a:srgbClr val="000000"/>
                </a:solidFill>
              </a:rPr>
              <a:t>Existing</a:t>
            </a:r>
          </a:p>
          <a:p>
            <a:pPr lvl="1">
              <a:buClrTx/>
              <a:buFont typeface="Wingdings" panose="05000000000000000000" pitchFamily="2" charset="2"/>
              <a:buChar char="§"/>
            </a:pPr>
            <a:r>
              <a:rPr lang="en-US" sz="2400">
                <a:solidFill>
                  <a:srgbClr val="000000"/>
                </a:solidFill>
              </a:rPr>
              <a:t>3.2 miles long</a:t>
            </a:r>
          </a:p>
          <a:p>
            <a:pPr lvl="1">
              <a:buClrTx/>
              <a:buFont typeface="Wingdings" panose="05000000000000000000" pitchFamily="2" charset="2"/>
              <a:buChar char="§"/>
            </a:pPr>
            <a:r>
              <a:rPr lang="en-US" sz="2400">
                <a:solidFill>
                  <a:srgbClr val="000000"/>
                </a:solidFill>
              </a:rPr>
              <a:t>Width varies from 13 to 20 feet</a:t>
            </a:r>
          </a:p>
          <a:p>
            <a:pPr>
              <a:buClrTx/>
            </a:pPr>
            <a:r>
              <a:rPr lang="en-US" sz="2400" b="1">
                <a:solidFill>
                  <a:srgbClr val="000000"/>
                </a:solidFill>
              </a:rPr>
              <a:t>Proposed</a:t>
            </a:r>
          </a:p>
          <a:p>
            <a:pPr lvl="1">
              <a:buClrTx/>
              <a:buFont typeface="Wingdings" panose="05000000000000000000" pitchFamily="2" charset="2"/>
              <a:buChar char="§"/>
            </a:pPr>
            <a:r>
              <a:rPr lang="en-US" sz="2400">
                <a:solidFill>
                  <a:srgbClr val="000000"/>
                </a:solidFill>
              </a:rPr>
              <a:t>20-foot-wide roadway</a:t>
            </a:r>
          </a:p>
          <a:p>
            <a:pPr lvl="2">
              <a:buClrTx/>
              <a:buFont typeface="Wingdings" panose="05000000000000000000" pitchFamily="2" charset="2"/>
              <a:buChar char="§"/>
            </a:pPr>
            <a:r>
              <a:rPr lang="en-US">
                <a:solidFill>
                  <a:srgbClr val="000000"/>
                </a:solidFill>
              </a:rPr>
              <a:t>Two 10-foot travel lanes</a:t>
            </a:r>
          </a:p>
          <a:p>
            <a:pPr lvl="2">
              <a:buClrTx/>
              <a:buFont typeface="Wingdings" panose="05000000000000000000" pitchFamily="2" charset="2"/>
              <a:buChar char="§"/>
            </a:pPr>
            <a:r>
              <a:rPr lang="en-US">
                <a:solidFill>
                  <a:srgbClr val="000000"/>
                </a:solidFill>
              </a:rPr>
              <a:t>Curve widening</a:t>
            </a:r>
          </a:p>
          <a:p>
            <a:pPr lvl="1">
              <a:buClrTx/>
              <a:buFont typeface="Wingdings" panose="05000000000000000000" pitchFamily="2" charset="2"/>
              <a:buChar char="§"/>
            </a:pPr>
            <a:r>
              <a:rPr lang="en-US" sz="2400">
                <a:solidFill>
                  <a:srgbClr val="000000"/>
                </a:solidFill>
              </a:rPr>
              <a:t>Minimizes impacts in the narrower upper canyon</a:t>
            </a:r>
          </a:p>
        </p:txBody>
      </p:sp>
      <p:sp>
        <p:nvSpPr>
          <p:cNvPr id="6" name="TextBox 5">
            <a:extLst>
              <a:ext uri="{FF2B5EF4-FFF2-40B4-BE49-F238E27FC236}">
                <a16:creationId xmlns:a16="http://schemas.microsoft.com/office/drawing/2014/main" id="{30CC8FEF-736D-E89E-C810-71A838A2BEBC}"/>
              </a:ext>
            </a:extLst>
          </p:cNvPr>
          <p:cNvSpPr txBox="1"/>
          <p:nvPr/>
        </p:nvSpPr>
        <p:spPr>
          <a:xfrm>
            <a:off x="6943412" y="4129873"/>
            <a:ext cx="3617406" cy="646331"/>
          </a:xfrm>
          <a:prstGeom prst="rect">
            <a:avLst/>
          </a:prstGeom>
          <a:noFill/>
        </p:spPr>
        <p:txBody>
          <a:bodyPr wrap="square" rtlCol="0">
            <a:spAutoFit/>
          </a:bodyPr>
          <a:lstStyle/>
          <a:p>
            <a:pPr algn="ctr"/>
            <a:r>
              <a:rPr lang="en-US" b="1">
                <a:solidFill>
                  <a:srgbClr val="FF0000"/>
                </a:solidFill>
              </a:rPr>
              <a:t>PLACEHOLDER, GRAPHIC TO BE REVISED</a:t>
            </a:r>
          </a:p>
        </p:txBody>
      </p:sp>
      <p:pic>
        <p:nvPicPr>
          <p:cNvPr id="7" name="Picture 6" descr="A dirt road in the woods&#10;&#10;Description automatically generated with medium confidence">
            <a:extLst>
              <a:ext uri="{FF2B5EF4-FFF2-40B4-BE49-F238E27FC236}">
                <a16:creationId xmlns:a16="http://schemas.microsoft.com/office/drawing/2014/main" id="{0D18109C-6F7B-4A1D-36FA-B2A8A3D25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030" y="413706"/>
            <a:ext cx="2705100" cy="1965960"/>
          </a:xfrm>
          <a:prstGeom prst="rect">
            <a:avLst/>
          </a:prstGeom>
        </p:spPr>
      </p:pic>
      <p:pic>
        <p:nvPicPr>
          <p:cNvPr id="9" name="Picture 8" descr="A road with trees on the side&#10;&#10;Description automatically generated with medium confidence">
            <a:extLst>
              <a:ext uri="{FF2B5EF4-FFF2-40B4-BE49-F238E27FC236}">
                <a16:creationId xmlns:a16="http://schemas.microsoft.com/office/drawing/2014/main" id="{387048CF-7D81-269F-B7BE-43C5FCC97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759" y="413706"/>
            <a:ext cx="2705100" cy="1965960"/>
          </a:xfrm>
          <a:prstGeom prst="rect">
            <a:avLst/>
          </a:prstGeom>
        </p:spPr>
      </p:pic>
      <p:grpSp>
        <p:nvGrpSpPr>
          <p:cNvPr id="5" name="Group 4">
            <a:extLst>
              <a:ext uri="{FF2B5EF4-FFF2-40B4-BE49-F238E27FC236}">
                <a16:creationId xmlns:a16="http://schemas.microsoft.com/office/drawing/2014/main" id="{26E2E8FA-C479-268C-7821-C4EF927A40D9}"/>
              </a:ext>
            </a:extLst>
          </p:cNvPr>
          <p:cNvGrpSpPr/>
          <p:nvPr/>
        </p:nvGrpSpPr>
        <p:grpSpPr>
          <a:xfrm>
            <a:off x="5955030" y="2516900"/>
            <a:ext cx="5564609" cy="3019895"/>
            <a:chOff x="5410200" y="2836619"/>
            <a:chExt cx="5564609" cy="3019895"/>
          </a:xfrm>
        </p:grpSpPr>
        <p:pic>
          <p:nvPicPr>
            <p:cNvPr id="2" name="Picture 1" descr="A picture containing diagram&#10;&#10;Description automatically generated">
              <a:extLst>
                <a:ext uri="{FF2B5EF4-FFF2-40B4-BE49-F238E27FC236}">
                  <a16:creationId xmlns:a16="http://schemas.microsoft.com/office/drawing/2014/main" id="{B0858761-24B7-6C1A-2AE9-F83FF9135681}"/>
                </a:ext>
              </a:extLst>
            </p:cNvPr>
            <p:cNvPicPr>
              <a:picLocks noChangeAspect="1"/>
            </p:cNvPicPr>
            <p:nvPr/>
          </p:nvPicPr>
          <p:blipFill rotWithShape="1">
            <a:blip r:embed="rId5">
              <a:extLst>
                <a:ext uri="{28A0092B-C50C-407E-A947-70E740481C1C}">
                  <a14:useLocalDpi xmlns:a14="http://schemas.microsoft.com/office/drawing/2010/main" val="0"/>
                </a:ext>
              </a:extLst>
            </a:blip>
            <a:srcRect l="4024" t="28800" r="4026" b="1052"/>
            <a:stretch/>
          </p:blipFill>
          <p:spPr>
            <a:xfrm>
              <a:off x="5410200" y="2836619"/>
              <a:ext cx="5560828" cy="3019895"/>
            </a:xfrm>
            <a:prstGeom prst="rect">
              <a:avLst/>
            </a:prstGeom>
          </p:spPr>
        </p:pic>
        <p:pic>
          <p:nvPicPr>
            <p:cNvPr id="8" name="Picture 7" descr="Icon&#10;&#10;Description automatically generated">
              <a:extLst>
                <a:ext uri="{FF2B5EF4-FFF2-40B4-BE49-F238E27FC236}">
                  <a16:creationId xmlns:a16="http://schemas.microsoft.com/office/drawing/2014/main" id="{A7F73564-D4DC-8990-896E-8E11447C2FFF}"/>
                </a:ext>
              </a:extLst>
            </p:cNvPr>
            <p:cNvPicPr>
              <a:picLocks noChangeAspect="1"/>
            </p:cNvPicPr>
            <p:nvPr/>
          </p:nvPicPr>
          <p:blipFill rotWithShape="1">
            <a:blip r:embed="rId6"/>
            <a:srcRect l="43005" t="186" r="997" b="-1128"/>
            <a:stretch/>
          </p:blipFill>
          <p:spPr>
            <a:xfrm>
              <a:off x="5412316" y="2874258"/>
              <a:ext cx="1457324" cy="2328316"/>
            </a:xfrm>
            <a:prstGeom prst="rect">
              <a:avLst/>
            </a:prstGeom>
          </p:spPr>
        </p:pic>
        <p:pic>
          <p:nvPicPr>
            <p:cNvPr id="11" name="Picture 10" descr="Icon&#10;&#10;Description automatically generated">
              <a:extLst>
                <a:ext uri="{FF2B5EF4-FFF2-40B4-BE49-F238E27FC236}">
                  <a16:creationId xmlns:a16="http://schemas.microsoft.com/office/drawing/2014/main" id="{CE197D9A-CE27-4FE7-A11C-7796A211457B}"/>
                </a:ext>
              </a:extLst>
            </p:cNvPr>
            <p:cNvPicPr>
              <a:picLocks noChangeAspect="1"/>
            </p:cNvPicPr>
            <p:nvPr/>
          </p:nvPicPr>
          <p:blipFill rotWithShape="1">
            <a:blip r:embed="rId6"/>
            <a:srcRect l="15524" t="-2010" r="11712" b="1005"/>
            <a:stretch/>
          </p:blipFill>
          <p:spPr>
            <a:xfrm flipH="1">
              <a:off x="9571276" y="3359166"/>
              <a:ext cx="1403533" cy="1741716"/>
            </a:xfrm>
            <a:prstGeom prst="rect">
              <a:avLst/>
            </a:prstGeom>
          </p:spPr>
        </p:pic>
        <p:pic>
          <p:nvPicPr>
            <p:cNvPr id="13" name="Picture 13" descr="A picture containing plant, leaf, tree, fern&#10;&#10;Description automatically generated">
              <a:extLst>
                <a:ext uri="{FF2B5EF4-FFF2-40B4-BE49-F238E27FC236}">
                  <a16:creationId xmlns:a16="http://schemas.microsoft.com/office/drawing/2014/main" id="{16340D1E-9430-3316-B9ED-9AEE862F8F81}"/>
                </a:ext>
              </a:extLst>
            </p:cNvPr>
            <p:cNvPicPr>
              <a:picLocks noChangeAspect="1"/>
            </p:cNvPicPr>
            <p:nvPr/>
          </p:nvPicPr>
          <p:blipFill>
            <a:blip r:embed="rId7"/>
            <a:stretch>
              <a:fillRect/>
            </a:stretch>
          </p:blipFill>
          <p:spPr>
            <a:xfrm>
              <a:off x="6144703" y="3497451"/>
              <a:ext cx="1046019" cy="1548032"/>
            </a:xfrm>
            <a:prstGeom prst="rect">
              <a:avLst/>
            </a:prstGeom>
          </p:spPr>
        </p:pic>
        <p:pic>
          <p:nvPicPr>
            <p:cNvPr id="14" name="Picture 13" descr="A picture containing plant, leaf, tree, fern&#10;&#10;Description automatically generated">
              <a:extLst>
                <a:ext uri="{FF2B5EF4-FFF2-40B4-BE49-F238E27FC236}">
                  <a16:creationId xmlns:a16="http://schemas.microsoft.com/office/drawing/2014/main" id="{C9261E3F-6B8F-69E5-59E7-33399B247417}"/>
                </a:ext>
              </a:extLst>
            </p:cNvPr>
            <p:cNvPicPr>
              <a:picLocks noChangeAspect="1"/>
            </p:cNvPicPr>
            <p:nvPr/>
          </p:nvPicPr>
          <p:blipFill>
            <a:blip r:embed="rId7"/>
            <a:stretch>
              <a:fillRect/>
            </a:stretch>
          </p:blipFill>
          <p:spPr>
            <a:xfrm>
              <a:off x="5772151" y="3044643"/>
              <a:ext cx="959429" cy="1418146"/>
            </a:xfrm>
            <a:prstGeom prst="rect">
              <a:avLst/>
            </a:prstGeom>
          </p:spPr>
        </p:pic>
        <p:pic>
          <p:nvPicPr>
            <p:cNvPr id="15" name="Picture 13" descr="A picture containing plant, leaf, tree, fern&#10;&#10;Description automatically generated">
              <a:extLst>
                <a:ext uri="{FF2B5EF4-FFF2-40B4-BE49-F238E27FC236}">
                  <a16:creationId xmlns:a16="http://schemas.microsoft.com/office/drawing/2014/main" id="{DAE61F31-CD0B-CE4C-5CA3-D4BE01AF4EF8}"/>
                </a:ext>
              </a:extLst>
            </p:cNvPr>
            <p:cNvPicPr>
              <a:picLocks noChangeAspect="1"/>
            </p:cNvPicPr>
            <p:nvPr/>
          </p:nvPicPr>
          <p:blipFill rotWithShape="1">
            <a:blip r:embed="rId7"/>
            <a:srcRect r="30098" b="625"/>
            <a:stretch/>
          </p:blipFill>
          <p:spPr>
            <a:xfrm>
              <a:off x="10318173" y="3157211"/>
              <a:ext cx="652497" cy="1374864"/>
            </a:xfrm>
            <a:prstGeom prst="rect">
              <a:avLst/>
            </a:prstGeom>
          </p:spPr>
        </p:pic>
      </p:grpSp>
      <p:sp>
        <p:nvSpPr>
          <p:cNvPr id="10" name="Text Placeholder 2">
            <a:extLst>
              <a:ext uri="{FF2B5EF4-FFF2-40B4-BE49-F238E27FC236}">
                <a16:creationId xmlns:a16="http://schemas.microsoft.com/office/drawing/2014/main" id="{E6738AC9-726A-DF9F-1F40-96F76374867C}"/>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14</a:t>
            </a:fld>
            <a:r>
              <a:rPr lang="en-US" sz="1000" b="0" dirty="0">
                <a:solidFill>
                  <a:srgbClr val="000000"/>
                </a:solidFill>
              </a:rPr>
              <a:t> of 32</a:t>
            </a:r>
          </a:p>
        </p:txBody>
      </p:sp>
    </p:spTree>
    <p:extLst>
      <p:ext uri="{BB962C8B-B14F-4D97-AF65-F5344CB8AC3E}">
        <p14:creationId xmlns:p14="http://schemas.microsoft.com/office/powerpoint/2010/main" val="3719195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1734800" cy="465138"/>
          </a:xfrm>
        </p:spPr>
        <p:txBody>
          <a:bodyPr vert="horz" lIns="91440" tIns="45720" rIns="91440" bIns="45720" rtlCol="0" anchor="t">
            <a:noAutofit/>
          </a:bodyPr>
          <a:lstStyle/>
          <a:p>
            <a:r>
              <a:rPr lang="en-US" sz="2000"/>
              <a:t>      Proposed Improvements: Roadway Improvements, Constrained Locations </a:t>
            </a:r>
          </a:p>
        </p:txBody>
      </p:sp>
      <p:sp>
        <p:nvSpPr>
          <p:cNvPr id="4" name="Content Placeholder 5">
            <a:extLst>
              <a:ext uri="{FF2B5EF4-FFF2-40B4-BE49-F238E27FC236}">
                <a16:creationId xmlns:a16="http://schemas.microsoft.com/office/drawing/2014/main" id="{D86BF93E-281B-90CF-45A8-B7F1DD5CBA40}"/>
              </a:ext>
            </a:extLst>
          </p:cNvPr>
          <p:cNvSpPr txBox="1">
            <a:spLocks/>
          </p:cNvSpPr>
          <p:nvPr/>
        </p:nvSpPr>
        <p:spPr>
          <a:xfrm>
            <a:off x="695325" y="685800"/>
            <a:ext cx="4800600" cy="5221839"/>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a:solidFill>
                  <a:srgbClr val="000000"/>
                </a:solidFill>
              </a:rPr>
              <a:t>Existing</a:t>
            </a:r>
          </a:p>
          <a:p>
            <a:pPr lvl="1">
              <a:buClrTx/>
              <a:buFont typeface="Wingdings" panose="05000000000000000000" pitchFamily="2" charset="2"/>
              <a:buChar char="§"/>
            </a:pPr>
            <a:r>
              <a:rPr lang="en-US" sz="2400">
                <a:solidFill>
                  <a:srgbClr val="000000"/>
                </a:solidFill>
              </a:rPr>
              <a:t>Road near Firs Cabins, Thousand Springs, stone bridges, and “beaver pond”</a:t>
            </a:r>
            <a:endParaRPr lang="en-US" sz="2400">
              <a:solidFill>
                <a:srgbClr val="000000"/>
              </a:solidFill>
              <a:cs typeface="Arial"/>
            </a:endParaRPr>
          </a:p>
          <a:p>
            <a:pPr>
              <a:buClrTx/>
            </a:pPr>
            <a:r>
              <a:rPr lang="en-US" sz="2400" b="1">
                <a:solidFill>
                  <a:srgbClr val="000000"/>
                </a:solidFill>
              </a:rPr>
              <a:t>Proposed</a:t>
            </a:r>
            <a:endParaRPr lang="en-US" sz="2400" b="1">
              <a:solidFill>
                <a:srgbClr val="000000"/>
              </a:solidFill>
              <a:cs typeface="Arial"/>
            </a:endParaRPr>
          </a:p>
          <a:p>
            <a:pPr lvl="1">
              <a:buClrTx/>
              <a:buFont typeface="Wingdings" panose="05000000000000000000" pitchFamily="2" charset="2"/>
              <a:buChar char="§"/>
            </a:pPr>
            <a:r>
              <a:rPr lang="en-US" sz="2400">
                <a:solidFill>
                  <a:srgbClr val="000000"/>
                </a:solidFill>
              </a:rPr>
              <a:t>18-foot-wide roadway </a:t>
            </a:r>
          </a:p>
          <a:p>
            <a:pPr lvl="1">
              <a:buClrTx/>
              <a:buFont typeface="Wingdings" panose="05000000000000000000" pitchFamily="2" charset="2"/>
              <a:buChar char="§"/>
            </a:pPr>
            <a:r>
              <a:rPr lang="en-US" sz="2400">
                <a:solidFill>
                  <a:srgbClr val="000000"/>
                </a:solidFill>
              </a:rPr>
              <a:t>Two 9-foot travel lanes</a:t>
            </a:r>
            <a:endParaRPr lang="en-US" sz="2400">
              <a:solidFill>
                <a:srgbClr val="000000"/>
              </a:solidFill>
              <a:cs typeface="Arial"/>
            </a:endParaRPr>
          </a:p>
          <a:p>
            <a:pPr lvl="1">
              <a:buClrTx/>
              <a:buFont typeface="Wingdings" panose="05000000000000000000" pitchFamily="2" charset="2"/>
              <a:buChar char="§"/>
            </a:pPr>
            <a:r>
              <a:rPr lang="en-US" sz="2400">
                <a:solidFill>
                  <a:srgbClr val="000000"/>
                </a:solidFill>
              </a:rPr>
              <a:t>A narrower road results in fewer impacts to the natural environment</a:t>
            </a:r>
            <a:endParaRPr lang="en-US" sz="2400">
              <a:solidFill>
                <a:srgbClr val="000000"/>
              </a:solidFill>
              <a:cs typeface="Arial"/>
            </a:endParaRPr>
          </a:p>
        </p:txBody>
      </p:sp>
      <p:pic>
        <p:nvPicPr>
          <p:cNvPr id="2" name="Picture 1" descr="A picture containing diagram&#10;&#10;Description automatically generated">
            <a:extLst>
              <a:ext uri="{FF2B5EF4-FFF2-40B4-BE49-F238E27FC236}">
                <a16:creationId xmlns:a16="http://schemas.microsoft.com/office/drawing/2014/main" id="{C72871DC-ECA9-32EE-8FA3-24C2D2C1F145}"/>
              </a:ext>
            </a:extLst>
          </p:cNvPr>
          <p:cNvPicPr>
            <a:picLocks noChangeAspect="1"/>
          </p:cNvPicPr>
          <p:nvPr/>
        </p:nvPicPr>
        <p:blipFill rotWithShape="1">
          <a:blip r:embed="rId3">
            <a:extLst>
              <a:ext uri="{28A0092B-C50C-407E-A947-70E740481C1C}">
                <a14:useLocalDpi xmlns:a14="http://schemas.microsoft.com/office/drawing/2010/main" val="0"/>
              </a:ext>
            </a:extLst>
          </a:blip>
          <a:srcRect l="6128" t="29324" r="5687" b="-1189"/>
          <a:stretch/>
        </p:blipFill>
        <p:spPr>
          <a:xfrm>
            <a:off x="6028563" y="2505511"/>
            <a:ext cx="5559552" cy="3097183"/>
          </a:xfrm>
          <a:prstGeom prst="rect">
            <a:avLst/>
          </a:prstGeom>
        </p:spPr>
      </p:pic>
      <p:pic>
        <p:nvPicPr>
          <p:cNvPr id="6" name="Picture 5" descr="A road with trees on the side&#10;&#10;Description automatically generated with medium confidence">
            <a:extLst>
              <a:ext uri="{FF2B5EF4-FFF2-40B4-BE49-F238E27FC236}">
                <a16:creationId xmlns:a16="http://schemas.microsoft.com/office/drawing/2014/main" id="{3A7F87CB-25C5-F92B-FA2D-DF4CD7588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563" y="399905"/>
            <a:ext cx="2705100" cy="1962178"/>
          </a:xfrm>
          <a:prstGeom prst="rect">
            <a:avLst/>
          </a:prstGeom>
        </p:spPr>
      </p:pic>
      <p:pic>
        <p:nvPicPr>
          <p:cNvPr id="8" name="Picture 7" descr="A road with a stone wall and trees on the side&#10;&#10;Description automatically generated with low confidence">
            <a:extLst>
              <a:ext uri="{FF2B5EF4-FFF2-40B4-BE49-F238E27FC236}">
                <a16:creationId xmlns:a16="http://schemas.microsoft.com/office/drawing/2014/main" id="{8E76CB0D-FDB3-805B-E167-1C730E0042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3015" y="392864"/>
            <a:ext cx="2705100" cy="1962178"/>
          </a:xfrm>
          <a:prstGeom prst="rect">
            <a:avLst/>
          </a:prstGeom>
        </p:spPr>
      </p:pic>
      <p:sp>
        <p:nvSpPr>
          <p:cNvPr id="5" name="Text Placeholder 2">
            <a:extLst>
              <a:ext uri="{FF2B5EF4-FFF2-40B4-BE49-F238E27FC236}">
                <a16:creationId xmlns:a16="http://schemas.microsoft.com/office/drawing/2014/main" id="{97253CC1-E9FA-0824-E8EB-9F412CD3EEE4}"/>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15</a:t>
            </a:fld>
            <a:r>
              <a:rPr lang="en-US" sz="1000" b="0" dirty="0">
                <a:solidFill>
                  <a:srgbClr val="000000"/>
                </a:solidFill>
              </a:rPr>
              <a:t> of 32</a:t>
            </a:r>
          </a:p>
        </p:txBody>
      </p:sp>
    </p:spTree>
    <p:extLst>
      <p:ext uri="{BB962C8B-B14F-4D97-AF65-F5344CB8AC3E}">
        <p14:creationId xmlns:p14="http://schemas.microsoft.com/office/powerpoint/2010/main" val="3369409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10285"/>
            <a:ext cx="10363200" cy="465138"/>
          </a:xfrm>
        </p:spPr>
        <p:txBody>
          <a:bodyPr vert="horz" lIns="91440" tIns="45720" rIns="91440" bIns="45720" rtlCol="0" anchor="t">
            <a:noAutofit/>
          </a:bodyPr>
          <a:lstStyle/>
          <a:p>
            <a:r>
              <a:rPr lang="en-US" sz="2000"/>
              <a:t>      Proposed Improvements: Parking Area Improvements</a:t>
            </a:r>
          </a:p>
        </p:txBody>
      </p:sp>
      <p:sp>
        <p:nvSpPr>
          <p:cNvPr id="5" name="Content Placeholder 5">
            <a:extLst>
              <a:ext uri="{FF2B5EF4-FFF2-40B4-BE49-F238E27FC236}">
                <a16:creationId xmlns:a16="http://schemas.microsoft.com/office/drawing/2014/main" id="{B3640CBD-080C-CC07-3A14-0F8B96B72E49}"/>
              </a:ext>
            </a:extLst>
          </p:cNvPr>
          <p:cNvSpPr txBox="1">
            <a:spLocks/>
          </p:cNvSpPr>
          <p:nvPr/>
        </p:nvSpPr>
        <p:spPr>
          <a:xfrm>
            <a:off x="368595" y="330727"/>
            <a:ext cx="6324600" cy="5180743"/>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000" b="1">
                <a:solidFill>
                  <a:srgbClr val="000000"/>
                </a:solidFill>
              </a:rPr>
              <a:t>Why Alter Parking Areas?</a:t>
            </a:r>
            <a:endParaRPr lang="en-US" sz="2000" b="1">
              <a:solidFill>
                <a:srgbClr val="000000"/>
              </a:solidFill>
              <a:cs typeface="Arial"/>
            </a:endParaRPr>
          </a:p>
          <a:p>
            <a:pPr lvl="1">
              <a:buClrTx/>
              <a:buFont typeface="Wingdings" panose="05000000000000000000" pitchFamily="2" charset="2"/>
              <a:buChar char="§"/>
            </a:pPr>
            <a:r>
              <a:rPr lang="en-US" sz="2000">
                <a:solidFill>
                  <a:srgbClr val="000000"/>
                </a:solidFill>
              </a:rPr>
              <a:t>Improved circulation and access </a:t>
            </a:r>
            <a:endParaRPr lang="en-US" sz="2000">
              <a:solidFill>
                <a:srgbClr val="000000"/>
              </a:solidFill>
              <a:cs typeface="Arial"/>
            </a:endParaRPr>
          </a:p>
          <a:p>
            <a:pPr lvl="1">
              <a:buClrTx/>
              <a:buFont typeface="Wingdings" panose="05000000000000000000" pitchFamily="2" charset="2"/>
              <a:buChar char="§"/>
            </a:pPr>
            <a:r>
              <a:rPr lang="en-US" sz="2000">
                <a:solidFill>
                  <a:srgbClr val="000000"/>
                </a:solidFill>
              </a:rPr>
              <a:t>Easier maintenance</a:t>
            </a:r>
            <a:endParaRPr lang="en-US" sz="2000">
              <a:solidFill>
                <a:srgbClr val="000000"/>
              </a:solidFill>
              <a:cs typeface="Arial"/>
            </a:endParaRPr>
          </a:p>
          <a:p>
            <a:pPr lvl="1">
              <a:buClrTx/>
              <a:buFont typeface="Wingdings" panose="05000000000000000000" pitchFamily="2" charset="2"/>
              <a:buChar char="§"/>
            </a:pPr>
            <a:r>
              <a:rPr lang="en-US" sz="2000">
                <a:solidFill>
                  <a:srgbClr val="000000"/>
                </a:solidFill>
              </a:rPr>
              <a:t>Staging for emergency response</a:t>
            </a:r>
            <a:endParaRPr lang="en-US" sz="2000">
              <a:solidFill>
                <a:srgbClr val="000000"/>
              </a:solidFill>
              <a:cs typeface="Arial"/>
            </a:endParaRPr>
          </a:p>
          <a:p>
            <a:pPr lvl="1">
              <a:buClrTx/>
              <a:buFont typeface="Wingdings" panose="05000000000000000000" pitchFamily="2" charset="2"/>
              <a:buChar char="§"/>
            </a:pPr>
            <a:r>
              <a:rPr lang="en-US" sz="2000">
                <a:solidFill>
                  <a:srgbClr val="000000"/>
                </a:solidFill>
              </a:rPr>
              <a:t>Safety</a:t>
            </a:r>
            <a:endParaRPr lang="en-US" sz="2000">
              <a:solidFill>
                <a:srgbClr val="000000"/>
              </a:solidFill>
              <a:cs typeface="Arial"/>
            </a:endParaRPr>
          </a:p>
          <a:p>
            <a:pPr lvl="1">
              <a:buClrTx/>
              <a:buFont typeface="Wingdings" panose="05000000000000000000" pitchFamily="2" charset="2"/>
              <a:buChar char="§"/>
            </a:pPr>
            <a:r>
              <a:rPr lang="en-US" sz="2000">
                <a:solidFill>
                  <a:srgbClr val="000000"/>
                </a:solidFill>
              </a:rPr>
              <a:t>Accommodate future potential transit use</a:t>
            </a:r>
            <a:endParaRPr lang="en-US" sz="2000">
              <a:solidFill>
                <a:srgbClr val="000000"/>
              </a:solidFill>
              <a:cs typeface="Arial"/>
            </a:endParaRPr>
          </a:p>
          <a:p>
            <a:pPr lvl="1">
              <a:buClrTx/>
              <a:buFont typeface="Wingdings" panose="05000000000000000000" pitchFamily="2" charset="2"/>
              <a:buChar char="§"/>
            </a:pPr>
            <a:r>
              <a:rPr lang="en-US" sz="2000">
                <a:solidFill>
                  <a:srgbClr val="000000"/>
                </a:solidFill>
              </a:rPr>
              <a:t>Formalized parking reduces environmental impacts, such as erosion and social trails</a:t>
            </a:r>
            <a:endParaRPr lang="en-US" sz="2000">
              <a:solidFill>
                <a:srgbClr val="000000"/>
              </a:solidFill>
              <a:cs typeface="Arial"/>
            </a:endParaRPr>
          </a:p>
        </p:txBody>
      </p:sp>
      <p:pic>
        <p:nvPicPr>
          <p:cNvPr id="7" name="Picture 6" descr="A group of cars on a road&#10;&#10;Description automatically generated with low confidence">
            <a:extLst>
              <a:ext uri="{FF2B5EF4-FFF2-40B4-BE49-F238E27FC236}">
                <a16:creationId xmlns:a16="http://schemas.microsoft.com/office/drawing/2014/main" id="{B804E190-9159-100D-2A21-1DBC8CCD1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8175" y="3436118"/>
            <a:ext cx="3048000" cy="2286000"/>
          </a:xfrm>
          <a:prstGeom prst="rect">
            <a:avLst/>
          </a:prstGeom>
        </p:spPr>
      </p:pic>
      <p:sp>
        <p:nvSpPr>
          <p:cNvPr id="4" name="TextBox 3">
            <a:extLst>
              <a:ext uri="{FF2B5EF4-FFF2-40B4-BE49-F238E27FC236}">
                <a16:creationId xmlns:a16="http://schemas.microsoft.com/office/drawing/2014/main" id="{AEEF863C-7AE5-1280-3664-0648851E647F}"/>
              </a:ext>
            </a:extLst>
          </p:cNvPr>
          <p:cNvSpPr txBox="1"/>
          <p:nvPr/>
        </p:nvSpPr>
        <p:spPr>
          <a:xfrm>
            <a:off x="6048376" y="330727"/>
            <a:ext cx="6143624" cy="2616101"/>
          </a:xfrm>
          <a:prstGeom prst="rect">
            <a:avLst/>
          </a:prstGeom>
          <a:noFill/>
        </p:spPr>
        <p:txBody>
          <a:bodyPr wrap="square">
            <a:spAutoFit/>
          </a:bodyPr>
          <a:lstStyle/>
          <a:p>
            <a:pPr marL="342900" indent="-342900">
              <a:spcBef>
                <a:spcPct val="20000"/>
              </a:spcBef>
              <a:buSzPct val="80000"/>
              <a:buFont typeface="Wingdings" panose="05000000000000000000" pitchFamily="2" charset="2"/>
              <a:buChar char="§"/>
            </a:pPr>
            <a:r>
              <a:rPr lang="en-US" sz="2000" b="1">
                <a:solidFill>
                  <a:srgbClr val="000000"/>
                </a:solidFill>
              </a:rPr>
              <a:t>Which parking areas are affected?</a:t>
            </a:r>
          </a:p>
          <a:p>
            <a:pPr marL="800100" lvl="1" indent="-342900">
              <a:spcBef>
                <a:spcPct val="20000"/>
              </a:spcBef>
              <a:buSzPct val="80000"/>
              <a:buFont typeface="Wingdings" panose="05000000000000000000" pitchFamily="2" charset="2"/>
              <a:buChar char="§"/>
            </a:pPr>
            <a:r>
              <a:rPr lang="en-US" sz="2000">
                <a:solidFill>
                  <a:srgbClr val="000000"/>
                </a:solidFill>
              </a:rPr>
              <a:t>Maple Grove Picnic Area (Winter Gate)</a:t>
            </a:r>
          </a:p>
          <a:p>
            <a:pPr marL="800100" lvl="1" indent="-342900">
              <a:spcBef>
                <a:spcPct val="20000"/>
              </a:spcBef>
              <a:buSzPct val="80000"/>
              <a:buFont typeface="Wingdings" panose="05000000000000000000" pitchFamily="2" charset="2"/>
              <a:buChar char="§"/>
            </a:pPr>
            <a:r>
              <a:rPr lang="en-US" sz="2000">
                <a:solidFill>
                  <a:srgbClr val="000000"/>
                </a:solidFill>
              </a:rPr>
              <a:t>White Bridge Picnic Area</a:t>
            </a:r>
          </a:p>
          <a:p>
            <a:pPr marL="800100" lvl="1" indent="-342900">
              <a:spcBef>
                <a:spcPct val="20000"/>
              </a:spcBef>
              <a:buSzPct val="80000"/>
              <a:buFont typeface="Wingdings" panose="05000000000000000000" pitchFamily="2" charset="2"/>
              <a:buChar char="§"/>
            </a:pPr>
            <a:r>
              <a:rPr lang="en-US" sz="2000">
                <a:solidFill>
                  <a:srgbClr val="000000"/>
                </a:solidFill>
              </a:rPr>
              <a:t>Elbow Fork Trailhead</a:t>
            </a:r>
          </a:p>
          <a:p>
            <a:pPr marL="800100" lvl="1" indent="-342900">
              <a:spcBef>
                <a:spcPct val="20000"/>
              </a:spcBef>
              <a:buSzPct val="80000"/>
              <a:buFont typeface="Wingdings" panose="05000000000000000000" pitchFamily="2" charset="2"/>
              <a:buChar char="§"/>
            </a:pPr>
            <a:r>
              <a:rPr lang="en-US" sz="2000">
                <a:solidFill>
                  <a:srgbClr val="000000"/>
                </a:solidFill>
              </a:rPr>
              <a:t>Alexander Basin Trailhead</a:t>
            </a:r>
          </a:p>
          <a:p>
            <a:pPr marL="800100" lvl="1" indent="-342900">
              <a:spcBef>
                <a:spcPct val="20000"/>
              </a:spcBef>
              <a:buSzPct val="80000"/>
              <a:buFont typeface="Wingdings" panose="05000000000000000000" pitchFamily="2" charset="2"/>
              <a:buChar char="§"/>
            </a:pPr>
            <a:r>
              <a:rPr lang="en-US" sz="2000">
                <a:solidFill>
                  <a:srgbClr val="000000"/>
                </a:solidFill>
              </a:rPr>
              <a:t>Upper Big Water Trailhead</a:t>
            </a:r>
          </a:p>
          <a:p>
            <a:pPr marL="800100" lvl="1" indent="-342900">
              <a:spcBef>
                <a:spcPct val="20000"/>
              </a:spcBef>
              <a:buSzPct val="80000"/>
              <a:buFont typeface="Wingdings" panose="05000000000000000000" pitchFamily="2" charset="2"/>
              <a:buChar char="§"/>
            </a:pPr>
            <a:r>
              <a:rPr lang="en-US" sz="2000">
                <a:solidFill>
                  <a:srgbClr val="000000"/>
                </a:solidFill>
              </a:rPr>
              <a:t>Informal Parking Areas</a:t>
            </a:r>
          </a:p>
        </p:txBody>
      </p:sp>
      <p:pic>
        <p:nvPicPr>
          <p:cNvPr id="8" name="Picture 7" descr="A picture containing outdoor, road, sky, autumn&#10;&#10;Description automatically generated">
            <a:extLst>
              <a:ext uri="{FF2B5EF4-FFF2-40B4-BE49-F238E27FC236}">
                <a16:creationId xmlns:a16="http://schemas.microsoft.com/office/drawing/2014/main" id="{1D3F286F-922A-8260-F78A-9F5416902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86" y="3460590"/>
            <a:ext cx="3048000" cy="2286000"/>
          </a:xfrm>
          <a:prstGeom prst="rect">
            <a:avLst/>
          </a:prstGeom>
        </p:spPr>
      </p:pic>
      <p:pic>
        <p:nvPicPr>
          <p:cNvPr id="10" name="Picture 9" descr="A group of cars parked in a parking lot&#10;&#10;Description automatically generated with medium confidence">
            <a:extLst>
              <a:ext uri="{FF2B5EF4-FFF2-40B4-BE49-F238E27FC236}">
                <a16:creationId xmlns:a16="http://schemas.microsoft.com/office/drawing/2014/main" id="{CD936F67-506B-4601-EE35-98AA14478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680" y="3417068"/>
            <a:ext cx="3048000" cy="2286000"/>
          </a:xfrm>
          <a:prstGeom prst="rect">
            <a:avLst/>
          </a:prstGeom>
        </p:spPr>
      </p:pic>
      <p:sp>
        <p:nvSpPr>
          <p:cNvPr id="2" name="Text Placeholder 2">
            <a:extLst>
              <a:ext uri="{FF2B5EF4-FFF2-40B4-BE49-F238E27FC236}">
                <a16:creationId xmlns:a16="http://schemas.microsoft.com/office/drawing/2014/main" id="{DD502F05-830F-66C2-7A18-42128FD75F75}"/>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16</a:t>
            </a:fld>
            <a:r>
              <a:rPr lang="en-US" sz="1000" b="0" dirty="0">
                <a:solidFill>
                  <a:srgbClr val="000000"/>
                </a:solidFill>
              </a:rPr>
              <a:t> of 32</a:t>
            </a:r>
          </a:p>
        </p:txBody>
      </p:sp>
    </p:spTree>
    <p:extLst>
      <p:ext uri="{BB962C8B-B14F-4D97-AF65-F5344CB8AC3E}">
        <p14:creationId xmlns:p14="http://schemas.microsoft.com/office/powerpoint/2010/main" val="150102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5991235"/>
            <a:ext cx="12192000" cy="465138"/>
          </a:xfrm>
        </p:spPr>
        <p:txBody>
          <a:bodyPr vert="horz" lIns="91440" tIns="45720" rIns="91440" bIns="45720" rtlCol="0" anchor="t">
            <a:noAutofit/>
          </a:bodyPr>
          <a:lstStyle/>
          <a:p>
            <a:r>
              <a:rPr lang="en-US" sz="2000"/>
              <a:t>      Proposed Improvements: Parking at Winter Gate &amp; Elbow Fork Trailhead</a:t>
            </a:r>
          </a:p>
        </p:txBody>
      </p:sp>
      <p:sp>
        <p:nvSpPr>
          <p:cNvPr id="7" name="TextBox 6">
            <a:extLst>
              <a:ext uri="{FF2B5EF4-FFF2-40B4-BE49-F238E27FC236}">
                <a16:creationId xmlns:a16="http://schemas.microsoft.com/office/drawing/2014/main" id="{B5E6E5A6-A09B-1064-182F-4E53298D6254}"/>
              </a:ext>
            </a:extLst>
          </p:cNvPr>
          <p:cNvSpPr txBox="1"/>
          <p:nvPr/>
        </p:nvSpPr>
        <p:spPr>
          <a:xfrm>
            <a:off x="348861" y="211693"/>
            <a:ext cx="5639511" cy="369332"/>
          </a:xfrm>
          <a:prstGeom prst="rect">
            <a:avLst/>
          </a:prstGeom>
          <a:noFill/>
        </p:spPr>
        <p:txBody>
          <a:bodyPr wrap="square">
            <a:spAutoFit/>
          </a:bodyPr>
          <a:lstStyle/>
          <a:p>
            <a:pPr>
              <a:buClrTx/>
            </a:pPr>
            <a:r>
              <a:rPr lang="en-US" sz="1800" b="1">
                <a:solidFill>
                  <a:srgbClr val="000000"/>
                </a:solidFill>
              </a:rPr>
              <a:t>Winter Gate Parking Area</a:t>
            </a:r>
          </a:p>
        </p:txBody>
      </p:sp>
      <p:sp>
        <p:nvSpPr>
          <p:cNvPr id="8" name="TextBox 7">
            <a:extLst>
              <a:ext uri="{FF2B5EF4-FFF2-40B4-BE49-F238E27FC236}">
                <a16:creationId xmlns:a16="http://schemas.microsoft.com/office/drawing/2014/main" id="{FE00E665-EF53-0768-B892-D0BDD0D7BDF4}"/>
              </a:ext>
            </a:extLst>
          </p:cNvPr>
          <p:cNvSpPr txBox="1"/>
          <p:nvPr/>
        </p:nvSpPr>
        <p:spPr>
          <a:xfrm>
            <a:off x="6324600" y="212204"/>
            <a:ext cx="5510643" cy="369332"/>
          </a:xfrm>
          <a:prstGeom prst="rect">
            <a:avLst/>
          </a:prstGeom>
          <a:noFill/>
        </p:spPr>
        <p:txBody>
          <a:bodyPr wrap="square">
            <a:spAutoFit/>
          </a:bodyPr>
          <a:lstStyle/>
          <a:p>
            <a:pPr>
              <a:buClrTx/>
            </a:pPr>
            <a:r>
              <a:rPr lang="en-US" sz="1800" b="1">
                <a:solidFill>
                  <a:srgbClr val="000000"/>
                </a:solidFill>
              </a:rPr>
              <a:t>Elbow Fork Trailhead / Parking Area</a:t>
            </a:r>
          </a:p>
        </p:txBody>
      </p:sp>
      <p:pic>
        <p:nvPicPr>
          <p:cNvPr id="4" name="Picture 5" descr="Diagram, map&#10;&#10;Description automatically generated">
            <a:extLst>
              <a:ext uri="{FF2B5EF4-FFF2-40B4-BE49-F238E27FC236}">
                <a16:creationId xmlns:a16="http://schemas.microsoft.com/office/drawing/2014/main" id="{6646CADB-0CBF-8F18-071F-7AC34295D4D6}"/>
              </a:ext>
            </a:extLst>
          </p:cNvPr>
          <p:cNvPicPr>
            <a:picLocks noChangeAspect="1"/>
          </p:cNvPicPr>
          <p:nvPr/>
        </p:nvPicPr>
        <p:blipFill>
          <a:blip r:embed="rId3"/>
          <a:stretch>
            <a:fillRect/>
          </a:stretch>
        </p:blipFill>
        <p:spPr>
          <a:xfrm>
            <a:off x="6097773" y="588174"/>
            <a:ext cx="5738036" cy="5061417"/>
          </a:xfrm>
          <a:prstGeom prst="rect">
            <a:avLst/>
          </a:prstGeom>
        </p:spPr>
      </p:pic>
      <p:pic>
        <p:nvPicPr>
          <p:cNvPr id="5" name="Picture 5" descr="A picture containing text, mountain&#10;&#10;Description automatically generated">
            <a:extLst>
              <a:ext uri="{FF2B5EF4-FFF2-40B4-BE49-F238E27FC236}">
                <a16:creationId xmlns:a16="http://schemas.microsoft.com/office/drawing/2014/main" id="{B8D61AE1-764A-134D-F28D-0750F1FD2227}"/>
              </a:ext>
            </a:extLst>
          </p:cNvPr>
          <p:cNvPicPr>
            <a:picLocks noChangeAspect="1"/>
          </p:cNvPicPr>
          <p:nvPr/>
        </p:nvPicPr>
        <p:blipFill>
          <a:blip r:embed="rId4"/>
          <a:stretch>
            <a:fillRect/>
          </a:stretch>
        </p:blipFill>
        <p:spPr>
          <a:xfrm>
            <a:off x="347331" y="590732"/>
            <a:ext cx="5357036" cy="5074021"/>
          </a:xfrm>
          <a:prstGeom prst="rect">
            <a:avLst/>
          </a:prstGeom>
        </p:spPr>
      </p:pic>
      <p:sp>
        <p:nvSpPr>
          <p:cNvPr id="2" name="Text Placeholder 2">
            <a:extLst>
              <a:ext uri="{FF2B5EF4-FFF2-40B4-BE49-F238E27FC236}">
                <a16:creationId xmlns:a16="http://schemas.microsoft.com/office/drawing/2014/main" id="{307057E6-2C79-37AB-8D79-32C7F96C87C5}"/>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17</a:t>
            </a:fld>
            <a:r>
              <a:rPr lang="en-US" sz="1000" b="0" dirty="0">
                <a:solidFill>
                  <a:srgbClr val="000000"/>
                </a:solidFill>
              </a:rPr>
              <a:t> of 32</a:t>
            </a:r>
          </a:p>
        </p:txBody>
      </p:sp>
    </p:spTree>
    <p:extLst>
      <p:ext uri="{BB962C8B-B14F-4D97-AF65-F5344CB8AC3E}">
        <p14:creationId xmlns:p14="http://schemas.microsoft.com/office/powerpoint/2010/main" val="1922024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5991235"/>
            <a:ext cx="12239037" cy="465138"/>
          </a:xfrm>
        </p:spPr>
        <p:txBody>
          <a:bodyPr vert="horz" lIns="91440" tIns="45720" rIns="91440" bIns="45720" rtlCol="0" anchor="t">
            <a:noAutofit/>
          </a:bodyPr>
          <a:lstStyle/>
          <a:p>
            <a:r>
              <a:rPr lang="en-US" sz="2000"/>
              <a:t>      Proposed Improvements: Parking at Alexander Basin &amp; Upper Big Water Trailheads</a:t>
            </a:r>
          </a:p>
        </p:txBody>
      </p:sp>
      <p:pic>
        <p:nvPicPr>
          <p:cNvPr id="2" name="Picture 5" descr="Map&#10;&#10;Description automatically generated">
            <a:extLst>
              <a:ext uri="{FF2B5EF4-FFF2-40B4-BE49-F238E27FC236}">
                <a16:creationId xmlns:a16="http://schemas.microsoft.com/office/drawing/2014/main" id="{F8113617-74F7-F74B-1CBC-1566A202AE34}"/>
              </a:ext>
            </a:extLst>
          </p:cNvPr>
          <p:cNvPicPr>
            <a:picLocks noChangeAspect="1"/>
          </p:cNvPicPr>
          <p:nvPr/>
        </p:nvPicPr>
        <p:blipFill>
          <a:blip r:embed="rId3"/>
          <a:stretch>
            <a:fillRect/>
          </a:stretch>
        </p:blipFill>
        <p:spPr>
          <a:xfrm>
            <a:off x="253035" y="619125"/>
            <a:ext cx="5714186" cy="5029200"/>
          </a:xfrm>
          <a:prstGeom prst="rect">
            <a:avLst/>
          </a:prstGeom>
        </p:spPr>
      </p:pic>
      <p:pic>
        <p:nvPicPr>
          <p:cNvPr id="5" name="Picture 5" descr="Map&#10;&#10;Description automatically generated">
            <a:extLst>
              <a:ext uri="{FF2B5EF4-FFF2-40B4-BE49-F238E27FC236}">
                <a16:creationId xmlns:a16="http://schemas.microsoft.com/office/drawing/2014/main" id="{FE688DB7-38EF-C7EA-E6E3-7F287ACAC037}"/>
              </a:ext>
            </a:extLst>
          </p:cNvPr>
          <p:cNvPicPr>
            <a:picLocks noChangeAspect="1"/>
          </p:cNvPicPr>
          <p:nvPr/>
        </p:nvPicPr>
        <p:blipFill>
          <a:blip r:embed="rId4"/>
          <a:stretch>
            <a:fillRect/>
          </a:stretch>
        </p:blipFill>
        <p:spPr>
          <a:xfrm>
            <a:off x="6191250" y="619125"/>
            <a:ext cx="5727263" cy="5029200"/>
          </a:xfrm>
          <a:prstGeom prst="rect">
            <a:avLst/>
          </a:prstGeom>
        </p:spPr>
      </p:pic>
      <p:sp>
        <p:nvSpPr>
          <p:cNvPr id="6" name="TextBox 5">
            <a:extLst>
              <a:ext uri="{FF2B5EF4-FFF2-40B4-BE49-F238E27FC236}">
                <a16:creationId xmlns:a16="http://schemas.microsoft.com/office/drawing/2014/main" id="{1CFE9503-5D11-5FE0-FE04-3B6479ED1F4B}"/>
              </a:ext>
            </a:extLst>
          </p:cNvPr>
          <p:cNvSpPr txBox="1"/>
          <p:nvPr/>
        </p:nvSpPr>
        <p:spPr>
          <a:xfrm>
            <a:off x="6191250" y="250304"/>
            <a:ext cx="5510643" cy="369332"/>
          </a:xfrm>
          <a:prstGeom prst="rect">
            <a:avLst/>
          </a:prstGeom>
          <a:noFill/>
        </p:spPr>
        <p:txBody>
          <a:bodyPr wrap="square">
            <a:spAutoFit/>
          </a:bodyPr>
          <a:lstStyle/>
          <a:p>
            <a:pPr>
              <a:buClrTx/>
            </a:pPr>
            <a:r>
              <a:rPr lang="en-US" sz="1800" b="1">
                <a:solidFill>
                  <a:srgbClr val="000000"/>
                </a:solidFill>
              </a:rPr>
              <a:t>Upper Big Water Trailhead / Parking Area</a:t>
            </a:r>
          </a:p>
        </p:txBody>
      </p:sp>
      <p:sp>
        <p:nvSpPr>
          <p:cNvPr id="7" name="TextBox 6">
            <a:extLst>
              <a:ext uri="{FF2B5EF4-FFF2-40B4-BE49-F238E27FC236}">
                <a16:creationId xmlns:a16="http://schemas.microsoft.com/office/drawing/2014/main" id="{20E80566-C370-BFB3-AB04-832F782A33A0}"/>
              </a:ext>
            </a:extLst>
          </p:cNvPr>
          <p:cNvSpPr txBox="1"/>
          <p:nvPr/>
        </p:nvSpPr>
        <p:spPr>
          <a:xfrm>
            <a:off x="253035" y="249793"/>
            <a:ext cx="5510643" cy="369332"/>
          </a:xfrm>
          <a:prstGeom prst="rect">
            <a:avLst/>
          </a:prstGeom>
          <a:noFill/>
        </p:spPr>
        <p:txBody>
          <a:bodyPr wrap="square">
            <a:spAutoFit/>
          </a:bodyPr>
          <a:lstStyle/>
          <a:p>
            <a:pPr>
              <a:buClrTx/>
            </a:pPr>
            <a:r>
              <a:rPr lang="en-US" sz="1800" b="1">
                <a:solidFill>
                  <a:srgbClr val="000000"/>
                </a:solidFill>
              </a:rPr>
              <a:t>Alexander Basin Trailhead / Parking Area</a:t>
            </a:r>
          </a:p>
        </p:txBody>
      </p:sp>
      <p:sp>
        <p:nvSpPr>
          <p:cNvPr id="4" name="Text Placeholder 2">
            <a:extLst>
              <a:ext uri="{FF2B5EF4-FFF2-40B4-BE49-F238E27FC236}">
                <a16:creationId xmlns:a16="http://schemas.microsoft.com/office/drawing/2014/main" id="{C4881A41-959D-E28F-2B7B-5C869889D8DD}"/>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18</a:t>
            </a:fld>
            <a:r>
              <a:rPr lang="en-US" sz="1000" b="0" dirty="0">
                <a:solidFill>
                  <a:srgbClr val="000000"/>
                </a:solidFill>
              </a:rPr>
              <a:t> of 32</a:t>
            </a:r>
          </a:p>
        </p:txBody>
      </p:sp>
    </p:spTree>
    <p:extLst>
      <p:ext uri="{BB962C8B-B14F-4D97-AF65-F5344CB8AC3E}">
        <p14:creationId xmlns:p14="http://schemas.microsoft.com/office/powerpoint/2010/main" val="2517927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2065940" cy="465138"/>
          </a:xfrm>
        </p:spPr>
        <p:txBody>
          <a:bodyPr vert="horz" lIns="91440" tIns="45720" rIns="91440" bIns="45720" rtlCol="0" anchor="t">
            <a:noAutofit/>
          </a:bodyPr>
          <a:lstStyle/>
          <a:p>
            <a:r>
              <a:rPr lang="en-US" sz="2000"/>
              <a:t>      Proposed Improvements: Bridge, Culvert, and Drainage Improvements</a:t>
            </a:r>
          </a:p>
        </p:txBody>
      </p:sp>
      <p:sp>
        <p:nvSpPr>
          <p:cNvPr id="4" name="Content Placeholder 5">
            <a:extLst>
              <a:ext uri="{FF2B5EF4-FFF2-40B4-BE49-F238E27FC236}">
                <a16:creationId xmlns:a16="http://schemas.microsoft.com/office/drawing/2014/main" id="{EBB994CA-F0A7-36A3-DEAA-BCE19F780DBA}"/>
              </a:ext>
            </a:extLst>
          </p:cNvPr>
          <p:cNvSpPr txBox="1">
            <a:spLocks/>
          </p:cNvSpPr>
          <p:nvPr/>
        </p:nvSpPr>
        <p:spPr>
          <a:xfrm>
            <a:off x="561975" y="685800"/>
            <a:ext cx="4800600" cy="4446395"/>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dirty="0">
                <a:solidFill>
                  <a:srgbClr val="000000"/>
                </a:solidFill>
              </a:rPr>
              <a:t>White Bridge replacement</a:t>
            </a:r>
          </a:p>
          <a:p>
            <a:pPr lvl="1">
              <a:buClrTx/>
              <a:buFont typeface="Wingdings" panose="05000000000000000000" pitchFamily="2" charset="2"/>
              <a:buChar char="§"/>
            </a:pPr>
            <a:r>
              <a:rPr lang="en-US" sz="2400" dirty="0">
                <a:solidFill>
                  <a:srgbClr val="000000"/>
                </a:solidFill>
              </a:rPr>
              <a:t>New bridge railing being designed to match the existing railing</a:t>
            </a:r>
            <a:endParaRPr lang="en-US" sz="2400" dirty="0">
              <a:solidFill>
                <a:srgbClr val="000000"/>
              </a:solidFill>
              <a:cs typeface="Arial"/>
            </a:endParaRPr>
          </a:p>
          <a:p>
            <a:pPr>
              <a:buClrTx/>
            </a:pPr>
            <a:r>
              <a:rPr lang="en-US" sz="2400" b="1" dirty="0">
                <a:solidFill>
                  <a:srgbClr val="000000"/>
                </a:solidFill>
              </a:rPr>
              <a:t>Culverts</a:t>
            </a:r>
            <a:endParaRPr lang="en-US" sz="2400" b="1" dirty="0">
              <a:solidFill>
                <a:srgbClr val="000000"/>
              </a:solidFill>
              <a:cs typeface="Arial"/>
            </a:endParaRPr>
          </a:p>
          <a:p>
            <a:pPr>
              <a:buClrTx/>
            </a:pPr>
            <a:r>
              <a:rPr lang="en-US" sz="2400" b="1" dirty="0">
                <a:solidFill>
                  <a:srgbClr val="000000"/>
                </a:solidFill>
              </a:rPr>
              <a:t>Water Quality Features</a:t>
            </a:r>
            <a:endParaRPr lang="en-US" sz="2400" b="1" dirty="0">
              <a:solidFill>
                <a:srgbClr val="000000"/>
              </a:solidFill>
              <a:cs typeface="Arial"/>
            </a:endParaRPr>
          </a:p>
          <a:p>
            <a:pPr lvl="1">
              <a:buClrTx/>
              <a:buFont typeface="Wingdings" panose="05000000000000000000" pitchFamily="2" charset="2"/>
              <a:buChar char="§"/>
            </a:pPr>
            <a:r>
              <a:rPr lang="en-US" sz="2400" dirty="0">
                <a:solidFill>
                  <a:srgbClr val="000000"/>
                </a:solidFill>
              </a:rPr>
              <a:t>Detention basins</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Swales</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Curb and Gutter</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Ditches</a:t>
            </a:r>
            <a:endParaRPr lang="en-US" sz="2400" dirty="0">
              <a:solidFill>
                <a:srgbClr val="000000"/>
              </a:solidFill>
              <a:cs typeface="Arial"/>
            </a:endParaRPr>
          </a:p>
        </p:txBody>
      </p:sp>
      <p:pic>
        <p:nvPicPr>
          <p:cNvPr id="9" name="Picture 8" descr="A bridge over a river&#10;&#10;Description automatically generated with low confidence">
            <a:extLst>
              <a:ext uri="{FF2B5EF4-FFF2-40B4-BE49-F238E27FC236}">
                <a16:creationId xmlns:a16="http://schemas.microsoft.com/office/drawing/2014/main" id="{8F7296AB-761D-5653-A8B4-22E8D5D26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549" y="293268"/>
            <a:ext cx="2679061" cy="1965960"/>
          </a:xfrm>
          <a:prstGeom prst="rect">
            <a:avLst/>
          </a:prstGeom>
        </p:spPr>
      </p:pic>
      <p:pic>
        <p:nvPicPr>
          <p:cNvPr id="6" name="Picture 5" descr="A bench sits in the middle of a road&#10;&#10;Description automatically generated with low confidence">
            <a:extLst>
              <a:ext uri="{FF2B5EF4-FFF2-40B4-BE49-F238E27FC236}">
                <a16:creationId xmlns:a16="http://schemas.microsoft.com/office/drawing/2014/main" id="{447B5407-748B-ECF6-58C0-F5835F1359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13" b="20874"/>
          <a:stretch/>
        </p:blipFill>
        <p:spPr>
          <a:xfrm>
            <a:off x="5543550" y="2394577"/>
            <a:ext cx="5559552" cy="3102795"/>
          </a:xfrm>
          <a:prstGeom prst="rect">
            <a:avLst/>
          </a:prstGeom>
        </p:spPr>
      </p:pic>
      <p:pic>
        <p:nvPicPr>
          <p:cNvPr id="8" name="Picture 7" descr="A picture containing outdoor, grass, tree, park&#10;&#10;Description automatically generated">
            <a:extLst>
              <a:ext uri="{FF2B5EF4-FFF2-40B4-BE49-F238E27FC236}">
                <a16:creationId xmlns:a16="http://schemas.microsoft.com/office/drawing/2014/main" id="{3AB5126B-A1E8-678F-1BA5-849A3BFDF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08"/>
          <a:stretch/>
        </p:blipFill>
        <p:spPr>
          <a:xfrm>
            <a:off x="8375009" y="302792"/>
            <a:ext cx="2728093" cy="1940821"/>
          </a:xfrm>
          <a:prstGeom prst="rect">
            <a:avLst/>
          </a:prstGeom>
        </p:spPr>
      </p:pic>
      <p:sp>
        <p:nvSpPr>
          <p:cNvPr id="2" name="Text Placeholder 2">
            <a:extLst>
              <a:ext uri="{FF2B5EF4-FFF2-40B4-BE49-F238E27FC236}">
                <a16:creationId xmlns:a16="http://schemas.microsoft.com/office/drawing/2014/main" id="{78880FA3-948B-A2CB-5F61-ED376646529A}"/>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19</a:t>
            </a:fld>
            <a:r>
              <a:rPr lang="en-US" sz="1000" b="0" dirty="0">
                <a:solidFill>
                  <a:srgbClr val="000000"/>
                </a:solidFill>
              </a:rPr>
              <a:t> of 32</a:t>
            </a:r>
          </a:p>
        </p:txBody>
      </p:sp>
    </p:spTree>
    <p:extLst>
      <p:ext uri="{BB962C8B-B14F-4D97-AF65-F5344CB8AC3E}">
        <p14:creationId xmlns:p14="http://schemas.microsoft.com/office/powerpoint/2010/main" val="77177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5981710"/>
            <a:ext cx="9906000" cy="465138"/>
          </a:xfrm>
        </p:spPr>
        <p:txBody>
          <a:bodyPr/>
          <a:lstStyle/>
          <a:p>
            <a:r>
              <a:rPr lang="en-US" sz="2000" dirty="0"/>
              <a:t>Agenda</a:t>
            </a:r>
          </a:p>
        </p:txBody>
      </p:sp>
      <p:sp>
        <p:nvSpPr>
          <p:cNvPr id="11" name="Content Placeholder 5">
            <a:extLst>
              <a:ext uri="{FF2B5EF4-FFF2-40B4-BE49-F238E27FC236}">
                <a16:creationId xmlns:a16="http://schemas.microsoft.com/office/drawing/2014/main" id="{D7746BD9-5503-426C-8B77-54EAF657738E}"/>
              </a:ext>
            </a:extLst>
          </p:cNvPr>
          <p:cNvSpPr txBox="1">
            <a:spLocks/>
          </p:cNvSpPr>
          <p:nvPr/>
        </p:nvSpPr>
        <p:spPr>
          <a:xfrm>
            <a:off x="482600" y="698500"/>
            <a:ext cx="4771136" cy="4590676"/>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dirty="0">
                <a:solidFill>
                  <a:srgbClr val="000000"/>
                </a:solidFill>
              </a:rPr>
              <a:t>Agenda</a:t>
            </a:r>
          </a:p>
          <a:p>
            <a:pPr lvl="1">
              <a:buClrTx/>
              <a:buFont typeface="Wingdings" panose="05000000000000000000" pitchFamily="2" charset="2"/>
              <a:buChar char="ü"/>
            </a:pPr>
            <a:r>
              <a:rPr lang="en-US" sz="2400" dirty="0">
                <a:solidFill>
                  <a:srgbClr val="000000"/>
                </a:solidFill>
              </a:rPr>
              <a:t>Project Background</a:t>
            </a:r>
          </a:p>
          <a:p>
            <a:pPr lvl="1">
              <a:buClrTx/>
              <a:buFont typeface="Wingdings" panose="05000000000000000000" pitchFamily="2" charset="2"/>
              <a:buChar char="ü"/>
            </a:pPr>
            <a:r>
              <a:rPr lang="en-US" sz="2400" dirty="0">
                <a:solidFill>
                  <a:srgbClr val="000000"/>
                </a:solidFill>
              </a:rPr>
              <a:t>Activities to Date</a:t>
            </a:r>
          </a:p>
          <a:p>
            <a:pPr lvl="1">
              <a:buClrTx/>
              <a:buFont typeface="Wingdings" panose="05000000000000000000" pitchFamily="2" charset="2"/>
              <a:buChar char="ü"/>
            </a:pPr>
            <a:r>
              <a:rPr lang="en-US" sz="2400" dirty="0">
                <a:solidFill>
                  <a:srgbClr val="000000"/>
                </a:solidFill>
              </a:rPr>
              <a:t>Design Update</a:t>
            </a:r>
          </a:p>
          <a:p>
            <a:pPr lvl="1">
              <a:buClrTx/>
              <a:buFont typeface="Wingdings" panose="05000000000000000000" pitchFamily="2" charset="2"/>
              <a:buChar char="ü"/>
            </a:pPr>
            <a:r>
              <a:rPr lang="en-US" sz="2400" dirty="0">
                <a:solidFill>
                  <a:srgbClr val="000000"/>
                </a:solidFill>
              </a:rPr>
              <a:t>Environmental Update</a:t>
            </a:r>
          </a:p>
          <a:p>
            <a:pPr lvl="1">
              <a:buClrTx/>
              <a:buFont typeface="Wingdings" panose="05000000000000000000" pitchFamily="2" charset="2"/>
              <a:buChar char="ü"/>
            </a:pPr>
            <a:r>
              <a:rPr lang="en-US" sz="2400" dirty="0">
                <a:solidFill>
                  <a:srgbClr val="000000"/>
                </a:solidFill>
              </a:rPr>
              <a:t>Schedule</a:t>
            </a:r>
          </a:p>
          <a:p>
            <a:pPr lvl="1">
              <a:buClrTx/>
              <a:buFont typeface="Wingdings" panose="05000000000000000000" pitchFamily="2" charset="2"/>
              <a:buChar char="ü"/>
            </a:pPr>
            <a:r>
              <a:rPr lang="en-US" sz="2400" dirty="0">
                <a:solidFill>
                  <a:srgbClr val="000000"/>
                </a:solidFill>
              </a:rPr>
              <a:t>Next steps</a:t>
            </a:r>
          </a:p>
          <a:p>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Francisco Kjolseth | The Salt Lake Tribune) Fall colors make for a vibrant drive along Mill Creek Canyon above the winter gate on Thursday, Oct. 7, 2021. Salt Lake County is proposing to widen the upper half of the 9-mile road, an upgrade that could alter the character of the popular year-round destination.">
            <a:extLst>
              <a:ext uri="{FF2B5EF4-FFF2-40B4-BE49-F238E27FC236}">
                <a16:creationId xmlns:a16="http://schemas.microsoft.com/office/drawing/2014/main" id="{6194C4AC-DC0A-49D7-BC26-B2A821064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57"/>
          <a:stretch/>
        </p:blipFill>
        <p:spPr bwMode="auto">
          <a:xfrm>
            <a:off x="5410200" y="685799"/>
            <a:ext cx="6328050" cy="4324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D84E43-C5AF-456A-BA1B-5F1BC03C391A}"/>
              </a:ext>
            </a:extLst>
          </p:cNvPr>
          <p:cNvSpPr txBox="1"/>
          <p:nvPr/>
        </p:nvSpPr>
        <p:spPr>
          <a:xfrm>
            <a:off x="5435600" y="4514850"/>
            <a:ext cx="2971802" cy="230832"/>
          </a:xfrm>
          <a:prstGeom prst="rect">
            <a:avLst/>
          </a:prstGeom>
          <a:noFill/>
        </p:spPr>
        <p:txBody>
          <a:bodyPr wrap="square" rtlCol="0">
            <a:spAutoFit/>
          </a:bodyPr>
          <a:lstStyle/>
          <a:p>
            <a:r>
              <a:rPr lang="en-US" sz="900">
                <a:solidFill>
                  <a:schemeClr val="bg1"/>
                </a:solidFill>
              </a:rPr>
              <a:t>Source: Salt Lake Tribune</a:t>
            </a:r>
          </a:p>
        </p:txBody>
      </p:sp>
      <p:sp>
        <p:nvSpPr>
          <p:cNvPr id="4" name="Text Placeholder 2">
            <a:extLst>
              <a:ext uri="{FF2B5EF4-FFF2-40B4-BE49-F238E27FC236}">
                <a16:creationId xmlns:a16="http://schemas.microsoft.com/office/drawing/2014/main" id="{E1C4E523-1C8D-FAE3-4B31-757BF3B59EF1}"/>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a:t>
            </a:fld>
            <a:r>
              <a:rPr lang="en-US" sz="1000" b="0" dirty="0">
                <a:solidFill>
                  <a:srgbClr val="000000"/>
                </a:solidFill>
              </a:rPr>
              <a:t> of 32</a:t>
            </a:r>
          </a:p>
        </p:txBody>
      </p:sp>
    </p:spTree>
    <p:extLst>
      <p:ext uri="{BB962C8B-B14F-4D97-AF65-F5344CB8AC3E}">
        <p14:creationId xmlns:p14="http://schemas.microsoft.com/office/powerpoint/2010/main" val="360920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10285"/>
            <a:ext cx="10363199" cy="465138"/>
          </a:xfrm>
        </p:spPr>
        <p:txBody>
          <a:bodyPr vert="horz" lIns="91440" tIns="45720" rIns="91440" bIns="45720" rtlCol="0" anchor="t">
            <a:noAutofit/>
          </a:bodyPr>
          <a:lstStyle/>
          <a:p>
            <a:r>
              <a:rPr lang="en-US" sz="2000"/>
              <a:t>      Proposed Improvements: Associated Improvements</a:t>
            </a:r>
          </a:p>
        </p:txBody>
      </p:sp>
      <p:sp>
        <p:nvSpPr>
          <p:cNvPr id="4" name="Content Placeholder 5">
            <a:extLst>
              <a:ext uri="{FF2B5EF4-FFF2-40B4-BE49-F238E27FC236}">
                <a16:creationId xmlns:a16="http://schemas.microsoft.com/office/drawing/2014/main" id="{C2FE51F2-DC7C-27DF-260F-4027A77DB53D}"/>
              </a:ext>
            </a:extLst>
          </p:cNvPr>
          <p:cNvSpPr txBox="1">
            <a:spLocks/>
          </p:cNvSpPr>
          <p:nvPr/>
        </p:nvSpPr>
        <p:spPr>
          <a:xfrm>
            <a:off x="457199" y="695569"/>
            <a:ext cx="5638801" cy="4661318"/>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dirty="0">
                <a:solidFill>
                  <a:srgbClr val="000000"/>
                </a:solidFill>
              </a:rPr>
              <a:t>Other Associated Features and Improvements</a:t>
            </a:r>
          </a:p>
          <a:p>
            <a:pPr lvl="1">
              <a:buClrTx/>
              <a:buFont typeface="Wingdings" panose="05000000000000000000" pitchFamily="2" charset="2"/>
              <a:buChar char="§"/>
            </a:pPr>
            <a:r>
              <a:rPr lang="en-US" sz="2400" dirty="0">
                <a:solidFill>
                  <a:srgbClr val="000000"/>
                </a:solidFill>
              </a:rPr>
              <a:t>Striping and signing</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Crosswalks</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Pedestrian and bicyclist specific signage</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Trail connections</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Sight distance improvements</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Conduit for future communication</a:t>
            </a:r>
            <a:endParaRPr lang="en-US" sz="2400" dirty="0">
              <a:solidFill>
                <a:srgbClr val="000000"/>
              </a:solidFill>
              <a:cs typeface="Arial"/>
            </a:endParaRPr>
          </a:p>
          <a:p>
            <a:pPr lvl="1">
              <a:buClrTx/>
              <a:buFont typeface="Wingdings" panose="05000000000000000000" pitchFamily="2" charset="2"/>
              <a:buChar char="§"/>
            </a:pPr>
            <a:r>
              <a:rPr lang="en-US" sz="2400" dirty="0">
                <a:solidFill>
                  <a:srgbClr val="000000"/>
                </a:solidFill>
              </a:rPr>
              <a:t>Speed limit and other operations - unchanged</a:t>
            </a:r>
            <a:endParaRPr lang="en-US" sz="2400" dirty="0">
              <a:solidFill>
                <a:srgbClr val="000000"/>
              </a:solidFill>
              <a:cs typeface="Arial"/>
            </a:endParaRPr>
          </a:p>
          <a:p>
            <a:pPr lvl="1">
              <a:buClrTx/>
              <a:buFont typeface="Wingdings" panose="05000000000000000000" pitchFamily="2" charset="2"/>
              <a:buChar char="§"/>
            </a:pPr>
            <a:endParaRPr lang="en-US" sz="2400">
              <a:solidFill>
                <a:srgbClr val="000000"/>
              </a:solidFill>
            </a:endParaRPr>
          </a:p>
        </p:txBody>
      </p:sp>
      <p:pic>
        <p:nvPicPr>
          <p:cNvPr id="7" name="Picture 6" descr="A sign on the side of a road&#10;&#10;Description automatically generated with medium confidence">
            <a:extLst>
              <a:ext uri="{FF2B5EF4-FFF2-40B4-BE49-F238E27FC236}">
                <a16:creationId xmlns:a16="http://schemas.microsoft.com/office/drawing/2014/main" id="{B6E116E3-6EEB-1262-1C31-C0EB5AEF5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712" y="603504"/>
            <a:ext cx="2320617" cy="1800225"/>
          </a:xfrm>
          <a:prstGeom prst="rect">
            <a:avLst/>
          </a:prstGeom>
        </p:spPr>
      </p:pic>
      <p:pic>
        <p:nvPicPr>
          <p:cNvPr id="5" name="Picture 4" descr="A picture containing outdoor, tree, sign, road&#10;&#10;Description automatically generated">
            <a:extLst>
              <a:ext uri="{FF2B5EF4-FFF2-40B4-BE49-F238E27FC236}">
                <a16:creationId xmlns:a16="http://schemas.microsoft.com/office/drawing/2014/main" id="{A3340B49-2DB4-F613-B9AC-60DBBDEF5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762" y="613029"/>
            <a:ext cx="3497219" cy="4662959"/>
          </a:xfrm>
          <a:prstGeom prst="rect">
            <a:avLst/>
          </a:prstGeom>
        </p:spPr>
      </p:pic>
      <p:sp>
        <p:nvSpPr>
          <p:cNvPr id="2" name="Text Placeholder 2">
            <a:extLst>
              <a:ext uri="{FF2B5EF4-FFF2-40B4-BE49-F238E27FC236}">
                <a16:creationId xmlns:a16="http://schemas.microsoft.com/office/drawing/2014/main" id="{5CF112B2-0D68-4AB5-FD19-31D4494493D8}"/>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20</a:t>
            </a:fld>
            <a:r>
              <a:rPr lang="en-US" sz="1000" b="0" dirty="0">
                <a:solidFill>
                  <a:srgbClr val="000000"/>
                </a:solidFill>
              </a:rPr>
              <a:t> of 32</a:t>
            </a:r>
          </a:p>
        </p:txBody>
      </p:sp>
    </p:spTree>
    <p:extLst>
      <p:ext uri="{BB962C8B-B14F-4D97-AF65-F5344CB8AC3E}">
        <p14:creationId xmlns:p14="http://schemas.microsoft.com/office/powerpoint/2010/main" val="950278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0363199" cy="465138"/>
          </a:xfrm>
        </p:spPr>
        <p:txBody>
          <a:bodyPr vert="horz" lIns="91440" tIns="45720" rIns="91440" bIns="45720" rtlCol="0" anchor="t">
            <a:noAutofit/>
          </a:bodyPr>
          <a:lstStyle/>
          <a:p>
            <a:r>
              <a:rPr lang="en-US" sz="2000"/>
              <a:t>      Proposed Improvements: Retaining Walls</a:t>
            </a:r>
          </a:p>
        </p:txBody>
      </p:sp>
      <p:sp>
        <p:nvSpPr>
          <p:cNvPr id="4" name="Content Placeholder 5">
            <a:extLst>
              <a:ext uri="{FF2B5EF4-FFF2-40B4-BE49-F238E27FC236}">
                <a16:creationId xmlns:a16="http://schemas.microsoft.com/office/drawing/2014/main" id="{C2FE51F2-DC7C-27DF-260F-4027A77DB53D}"/>
              </a:ext>
            </a:extLst>
          </p:cNvPr>
          <p:cNvSpPr txBox="1">
            <a:spLocks/>
          </p:cNvSpPr>
          <p:nvPr/>
        </p:nvSpPr>
        <p:spPr>
          <a:xfrm>
            <a:off x="457201" y="584200"/>
            <a:ext cx="4800600" cy="4446395"/>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a:solidFill>
                  <a:srgbClr val="000000"/>
                </a:solidFill>
              </a:rPr>
              <a:t>Retaining Walls</a:t>
            </a:r>
          </a:p>
          <a:p>
            <a:pPr lvl="1">
              <a:buClrTx/>
              <a:buFont typeface="Wingdings" panose="05000000000000000000" pitchFamily="2" charset="2"/>
              <a:buChar char="§"/>
            </a:pPr>
            <a:r>
              <a:rPr lang="en-US" sz="2400">
                <a:solidFill>
                  <a:srgbClr val="000000"/>
                </a:solidFill>
              </a:rPr>
              <a:t>Rockery Walls</a:t>
            </a:r>
          </a:p>
          <a:p>
            <a:pPr lvl="2">
              <a:buClrTx/>
              <a:buFont typeface="Wingdings" panose="05000000000000000000" pitchFamily="2" charset="2"/>
              <a:buChar char="§"/>
            </a:pPr>
            <a:r>
              <a:rPr lang="en-US">
                <a:solidFill>
                  <a:srgbClr val="000000"/>
                </a:solidFill>
              </a:rPr>
              <a:t>Constructed of boulders</a:t>
            </a:r>
          </a:p>
          <a:p>
            <a:pPr lvl="2">
              <a:buClrTx/>
              <a:buFont typeface="Wingdings" panose="05000000000000000000" pitchFamily="2" charset="2"/>
              <a:buChar char="§"/>
            </a:pPr>
            <a:r>
              <a:rPr lang="en-US">
                <a:solidFill>
                  <a:srgbClr val="000000"/>
                </a:solidFill>
              </a:rPr>
              <a:t>Require shallow slopes above them, so slope flattening and clearing may be required</a:t>
            </a:r>
          </a:p>
          <a:p>
            <a:pPr lvl="1">
              <a:buClrTx/>
              <a:buFont typeface="Wingdings" panose="05000000000000000000" pitchFamily="2" charset="2"/>
              <a:buChar char="§"/>
            </a:pPr>
            <a:r>
              <a:rPr lang="en-US" sz="2400">
                <a:solidFill>
                  <a:srgbClr val="000000"/>
                </a:solidFill>
              </a:rPr>
              <a:t>Soil Nail Wall</a:t>
            </a:r>
          </a:p>
          <a:p>
            <a:pPr lvl="2">
              <a:buClrTx/>
              <a:buFont typeface="Wingdings" panose="05000000000000000000" pitchFamily="2" charset="2"/>
              <a:buChar char="§"/>
            </a:pPr>
            <a:r>
              <a:rPr lang="en-US">
                <a:solidFill>
                  <a:srgbClr val="000000"/>
                </a:solidFill>
              </a:rPr>
              <a:t>Can be rock faced</a:t>
            </a:r>
          </a:p>
          <a:p>
            <a:pPr lvl="2">
              <a:buClrTx/>
              <a:buFont typeface="Wingdings" panose="05000000000000000000" pitchFamily="2" charset="2"/>
              <a:buChar char="§"/>
            </a:pPr>
            <a:r>
              <a:rPr lang="en-US">
                <a:solidFill>
                  <a:srgbClr val="000000"/>
                </a:solidFill>
              </a:rPr>
              <a:t>Can hold steeper slopes above, so less clearing</a:t>
            </a:r>
          </a:p>
        </p:txBody>
      </p:sp>
      <p:pic>
        <p:nvPicPr>
          <p:cNvPr id="5" name="Picture 4" descr="Diagram&#10;&#10;Description automatically generated with medium confidence">
            <a:extLst>
              <a:ext uri="{FF2B5EF4-FFF2-40B4-BE49-F238E27FC236}">
                <a16:creationId xmlns:a16="http://schemas.microsoft.com/office/drawing/2014/main" id="{AB20174C-798A-94CD-F40D-303DDBA35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199" y="686328"/>
            <a:ext cx="3271579" cy="3665539"/>
          </a:xfrm>
          <a:prstGeom prst="rect">
            <a:avLst/>
          </a:prstGeom>
        </p:spPr>
      </p:pic>
      <p:pic>
        <p:nvPicPr>
          <p:cNvPr id="8" name="Picture 7">
            <a:extLst>
              <a:ext uri="{FF2B5EF4-FFF2-40B4-BE49-F238E27FC236}">
                <a16:creationId xmlns:a16="http://schemas.microsoft.com/office/drawing/2014/main" id="{E7D3B4B4-D196-9C6A-7CC9-1CC0C8F65319}"/>
              </a:ext>
            </a:extLst>
          </p:cNvPr>
          <p:cNvPicPr>
            <a:picLocks noChangeAspect="1"/>
          </p:cNvPicPr>
          <p:nvPr/>
        </p:nvPicPr>
        <p:blipFill>
          <a:blip r:embed="rId4">
            <a:extLst>
              <a:ext uri="{28A0092B-C50C-407E-A947-70E740481C1C}">
                <a14:useLocalDpi xmlns:a14="http://schemas.microsoft.com/office/drawing/2010/main" val="0"/>
              </a:ext>
            </a:extLst>
          </a:blip>
          <a:srcRect t="916" b="916"/>
          <a:stretch/>
        </p:blipFill>
        <p:spPr>
          <a:xfrm>
            <a:off x="8836830" y="685800"/>
            <a:ext cx="3196484" cy="3665539"/>
          </a:xfrm>
          <a:prstGeom prst="rect">
            <a:avLst/>
          </a:prstGeom>
        </p:spPr>
      </p:pic>
      <p:sp>
        <p:nvSpPr>
          <p:cNvPr id="2" name="Text Placeholder 2">
            <a:extLst>
              <a:ext uri="{FF2B5EF4-FFF2-40B4-BE49-F238E27FC236}">
                <a16:creationId xmlns:a16="http://schemas.microsoft.com/office/drawing/2014/main" id="{DADAFD66-05FA-D1D6-741F-B00341620FDA}"/>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21</a:t>
            </a:fld>
            <a:r>
              <a:rPr lang="en-US" sz="1000" b="0" dirty="0">
                <a:solidFill>
                  <a:srgbClr val="000000"/>
                </a:solidFill>
              </a:rPr>
              <a:t> of 32</a:t>
            </a:r>
          </a:p>
        </p:txBody>
      </p:sp>
    </p:spTree>
    <p:extLst>
      <p:ext uri="{BB962C8B-B14F-4D97-AF65-F5344CB8AC3E}">
        <p14:creationId xmlns:p14="http://schemas.microsoft.com/office/powerpoint/2010/main" val="11295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4267D-2CE5-F390-EFDD-6EC6990113F4}"/>
              </a:ext>
            </a:extLst>
          </p:cNvPr>
          <p:cNvSpPr>
            <a:spLocks noGrp="1"/>
          </p:cNvSpPr>
          <p:nvPr>
            <p:ph type="title"/>
          </p:nvPr>
        </p:nvSpPr>
        <p:spPr>
          <a:xfrm>
            <a:off x="3390207" y="2972128"/>
            <a:ext cx="10972800" cy="1143000"/>
          </a:xfrm>
        </p:spPr>
        <p:txBody>
          <a:bodyPr>
            <a:normAutofit/>
          </a:bodyPr>
          <a:lstStyle/>
          <a:p>
            <a:r>
              <a:rPr lang="en-US" dirty="0"/>
              <a:t>Environmental Update</a:t>
            </a:r>
          </a:p>
        </p:txBody>
      </p:sp>
    </p:spTree>
    <p:extLst>
      <p:ext uri="{BB962C8B-B14F-4D97-AF65-F5344CB8AC3E}">
        <p14:creationId xmlns:p14="http://schemas.microsoft.com/office/powerpoint/2010/main" val="1548916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86F82E0-DB06-BCFC-0174-65BE80C05E94}"/>
              </a:ext>
            </a:extLst>
          </p:cNvPr>
          <p:cNvSpPr txBox="1">
            <a:spLocks/>
          </p:cNvSpPr>
          <p:nvPr/>
        </p:nvSpPr>
        <p:spPr>
          <a:xfrm>
            <a:off x="471870" y="699386"/>
            <a:ext cx="6309929" cy="5248780"/>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i="0" dirty="0">
                <a:solidFill>
                  <a:srgbClr val="1B1B1B"/>
                </a:solidFill>
                <a:effectLst/>
              </a:rPr>
              <a:t>Environmental Assessment (EA)</a:t>
            </a:r>
          </a:p>
          <a:p>
            <a:pPr lvl="1">
              <a:buClrTx/>
              <a:buFont typeface="Wingdings" panose="05000000000000000000" pitchFamily="2" charset="2"/>
              <a:buChar char="§"/>
            </a:pPr>
            <a:r>
              <a:rPr lang="en-US" sz="2200" dirty="0">
                <a:solidFill>
                  <a:srgbClr val="1B1B1B"/>
                </a:solidFill>
              </a:rPr>
              <a:t>In response to </a:t>
            </a:r>
            <a:r>
              <a:rPr lang="en-US" sz="2200" i="0" dirty="0">
                <a:solidFill>
                  <a:srgbClr val="1B1B1B"/>
                </a:solidFill>
                <a:effectLst/>
              </a:rPr>
              <a:t>public input</a:t>
            </a:r>
            <a:r>
              <a:rPr lang="en-US" sz="2200" dirty="0">
                <a:solidFill>
                  <a:srgbClr val="1B1B1B"/>
                </a:solidFill>
              </a:rPr>
              <a:t>,</a:t>
            </a:r>
            <a:r>
              <a:rPr lang="en-US" sz="2200" i="0" dirty="0">
                <a:solidFill>
                  <a:srgbClr val="1B1B1B"/>
                </a:solidFill>
                <a:effectLst/>
              </a:rPr>
              <a:t> FHWA-CFLHD</a:t>
            </a:r>
            <a:r>
              <a:rPr lang="en-US" sz="2200" dirty="0">
                <a:solidFill>
                  <a:srgbClr val="1B1B1B"/>
                </a:solidFill>
              </a:rPr>
              <a:t> will prepare an</a:t>
            </a:r>
            <a:r>
              <a:rPr lang="en-US" sz="2200" i="0" dirty="0">
                <a:solidFill>
                  <a:srgbClr val="1B1B1B"/>
                </a:solidFill>
                <a:effectLst/>
              </a:rPr>
              <a:t> </a:t>
            </a:r>
            <a:r>
              <a:rPr lang="en-US" sz="2200" dirty="0">
                <a:solidFill>
                  <a:srgbClr val="1B1B1B"/>
                </a:solidFill>
              </a:rPr>
              <a:t>EA</a:t>
            </a:r>
            <a:endParaRPr lang="en-US" sz="2200" i="0" dirty="0">
              <a:solidFill>
                <a:srgbClr val="1B1B1B"/>
              </a:solidFill>
              <a:effectLst/>
              <a:cs typeface="Arial"/>
            </a:endParaRPr>
          </a:p>
          <a:p>
            <a:pPr lvl="1">
              <a:buClrTx/>
              <a:buFont typeface="Wingdings" panose="05000000000000000000" pitchFamily="2" charset="2"/>
              <a:buChar char="§"/>
            </a:pPr>
            <a:r>
              <a:rPr lang="en-US" sz="2200" dirty="0">
                <a:solidFill>
                  <a:srgbClr val="1B1B1B"/>
                </a:solidFill>
              </a:rPr>
              <a:t>The EA will describe the proposed action and present environmental consequences of the preliminary design  </a:t>
            </a:r>
            <a:endParaRPr lang="en-US" sz="2200" dirty="0">
              <a:solidFill>
                <a:srgbClr val="1B1B1B"/>
              </a:solidFill>
              <a:cs typeface="Arial"/>
            </a:endParaRPr>
          </a:p>
          <a:p>
            <a:pPr lvl="1">
              <a:buClrTx/>
              <a:buFont typeface="Wingdings" panose="05000000000000000000" pitchFamily="2" charset="2"/>
              <a:buChar char="§"/>
            </a:pPr>
            <a:r>
              <a:rPr lang="en-US" sz="2200" dirty="0">
                <a:solidFill>
                  <a:srgbClr val="1B1B1B"/>
                </a:solidFill>
              </a:rPr>
              <a:t>Public will have an opportunity to review the EA before any decision is made on the project</a:t>
            </a:r>
            <a:endParaRPr lang="en-US" dirty="0"/>
          </a:p>
          <a:p>
            <a:pPr lvl="1">
              <a:buClrTx/>
              <a:buFont typeface="Wingdings" panose="05000000000000000000" pitchFamily="2" charset="2"/>
              <a:buChar char="§"/>
            </a:pPr>
            <a:r>
              <a:rPr lang="en-US" sz="2200" dirty="0">
                <a:solidFill>
                  <a:srgbClr val="1B1B1B"/>
                </a:solidFill>
                <a:cs typeface="Arial"/>
              </a:rPr>
              <a:t>FHWA-CFLHD will prepare its decision document after the EA public review period</a:t>
            </a:r>
          </a:p>
        </p:txBody>
      </p:sp>
      <p:sp>
        <p:nvSpPr>
          <p:cNvPr id="11" name="Text Placeholder 2">
            <a:extLst>
              <a:ext uri="{FF2B5EF4-FFF2-40B4-BE49-F238E27FC236}">
                <a16:creationId xmlns:a16="http://schemas.microsoft.com/office/drawing/2014/main" id="{9D55F811-D53B-A4DD-6BD4-DA7B9D512F07}"/>
              </a:ext>
            </a:extLst>
          </p:cNvPr>
          <p:cNvSpPr>
            <a:spLocks noGrp="1"/>
          </p:cNvSpPr>
          <p:nvPr>
            <p:ph type="body" sz="quarter" idx="11"/>
          </p:nvPr>
        </p:nvSpPr>
        <p:spPr>
          <a:xfrm>
            <a:off x="0" y="6000760"/>
            <a:ext cx="10363200" cy="465138"/>
          </a:xfrm>
        </p:spPr>
        <p:txBody>
          <a:bodyPr/>
          <a:lstStyle/>
          <a:p>
            <a:r>
              <a:rPr lang="en-US" sz="2000"/>
              <a:t>      NEPA Class of Action: Environmental Assessment</a:t>
            </a:r>
          </a:p>
        </p:txBody>
      </p:sp>
      <p:sp>
        <p:nvSpPr>
          <p:cNvPr id="3" name="TextBox 2">
            <a:extLst>
              <a:ext uri="{FF2B5EF4-FFF2-40B4-BE49-F238E27FC236}">
                <a16:creationId xmlns:a16="http://schemas.microsoft.com/office/drawing/2014/main" id="{A7EC639C-E459-3F10-D76B-8E2D695A01B1}"/>
              </a:ext>
            </a:extLst>
          </p:cNvPr>
          <p:cNvSpPr txBox="1"/>
          <p:nvPr/>
        </p:nvSpPr>
        <p:spPr>
          <a:xfrm>
            <a:off x="7229474" y="1092201"/>
            <a:ext cx="4505325" cy="3573340"/>
          </a:xfrm>
          <a:prstGeom prst="rect">
            <a:avLst/>
          </a:prstGeom>
          <a:solidFill>
            <a:schemeClr val="tx2">
              <a:lumMod val="20000"/>
              <a:lumOff val="80000"/>
              <a:alpha val="67000"/>
            </a:schemeClr>
          </a:solidFill>
          <a:ln>
            <a:solidFill>
              <a:srgbClr val="000000"/>
            </a:solidFill>
          </a:ln>
        </p:spPr>
        <p:txBody>
          <a:bodyPr wrap="square" lIns="91440" tIns="45720" rIns="91440" bIns="45720" rtlCol="0" anchor="t">
            <a:noAutofit/>
          </a:bodyPr>
          <a:lstStyle/>
          <a:p>
            <a:pPr algn="ctr"/>
            <a:r>
              <a:rPr lang="en-US" sz="2000" b="1" dirty="0">
                <a:solidFill>
                  <a:srgbClr val="1B1B1B"/>
                </a:solidFill>
              </a:rPr>
              <a:t>Criteria for Consideration</a:t>
            </a:r>
          </a:p>
          <a:p>
            <a:endParaRPr lang="en-US" sz="2000" b="1">
              <a:solidFill>
                <a:srgbClr val="1B1B1B"/>
              </a:solidFill>
            </a:endParaRPr>
          </a:p>
          <a:p>
            <a:pPr marL="742950" lvl="2" indent="-342900">
              <a:buClrTx/>
              <a:buFont typeface="Wingdings" panose="05000000000000000000" pitchFamily="2" charset="2"/>
              <a:buChar char="§"/>
              <a:tabLst>
                <a:tab pos="539750" algn="l"/>
              </a:tabLst>
            </a:pPr>
            <a:r>
              <a:rPr lang="en-US" dirty="0">
                <a:solidFill>
                  <a:srgbClr val="1B1B1B"/>
                </a:solidFill>
              </a:rPr>
              <a:t>Beneficial and adverse effects</a:t>
            </a:r>
            <a:endParaRPr lang="en-US" dirty="0">
              <a:solidFill>
                <a:srgbClr val="1B1B1B"/>
              </a:solidFill>
              <a:cs typeface="Arial"/>
            </a:endParaRPr>
          </a:p>
          <a:p>
            <a:pPr marL="742950" lvl="2" indent="-342900">
              <a:buFont typeface="Wingdings" panose="05000000000000000000" pitchFamily="2" charset="2"/>
              <a:buChar char="§"/>
              <a:tabLst>
                <a:tab pos="539750" algn="l"/>
              </a:tabLst>
            </a:pPr>
            <a:r>
              <a:rPr lang="en-US" dirty="0">
                <a:solidFill>
                  <a:srgbClr val="1B1B1B"/>
                </a:solidFill>
              </a:rPr>
              <a:t>Concerns with public health or safety</a:t>
            </a:r>
            <a:endParaRPr lang="en-US" dirty="0">
              <a:solidFill>
                <a:srgbClr val="1B1B1B"/>
              </a:solidFill>
              <a:cs typeface="Arial"/>
            </a:endParaRPr>
          </a:p>
          <a:p>
            <a:pPr marL="742950" lvl="2" indent="-342900">
              <a:buFont typeface="Wingdings" panose="05000000000000000000" pitchFamily="2" charset="2"/>
              <a:buChar char="§"/>
              <a:tabLst>
                <a:tab pos="539750" algn="l"/>
              </a:tabLst>
            </a:pPr>
            <a:r>
              <a:rPr lang="en-US" dirty="0">
                <a:solidFill>
                  <a:srgbClr val="1B1B1B"/>
                </a:solidFill>
                <a:cs typeface="Arial"/>
              </a:rPr>
              <a:t>Impacts to sensitive resources, such as federally listed species, wetlands, and historic properties</a:t>
            </a:r>
          </a:p>
          <a:p>
            <a:pPr marL="742950" lvl="2" indent="-342900">
              <a:buFont typeface="Wingdings" panose="05000000000000000000" pitchFamily="2" charset="2"/>
              <a:buChar char="§"/>
              <a:tabLst>
                <a:tab pos="539750" algn="l"/>
              </a:tabLst>
            </a:pPr>
            <a:r>
              <a:rPr lang="en-US" dirty="0">
                <a:solidFill>
                  <a:srgbClr val="1B1B1B"/>
                </a:solidFill>
              </a:rPr>
              <a:t>Individually insignificant but cumulatively significant impacts</a:t>
            </a:r>
            <a:endParaRPr lang="en-US" dirty="0">
              <a:solidFill>
                <a:srgbClr val="1B1B1B"/>
              </a:solidFill>
              <a:cs typeface="Arial"/>
            </a:endParaRPr>
          </a:p>
          <a:p>
            <a:pPr marL="742950" lvl="2" indent="-342900">
              <a:buFont typeface="Wingdings" panose="05000000000000000000" pitchFamily="2" charset="2"/>
              <a:buChar char="§"/>
              <a:tabLst>
                <a:tab pos="539750" algn="l"/>
              </a:tabLst>
            </a:pPr>
            <a:r>
              <a:rPr lang="en-US" dirty="0">
                <a:solidFill>
                  <a:srgbClr val="1B1B1B"/>
                </a:solidFill>
                <a:cs typeface="Arial"/>
              </a:rPr>
              <a:t>Public concerns related to environmental issues</a:t>
            </a:r>
          </a:p>
          <a:p>
            <a:endParaRPr lang="en-US" sz="2200" b="1">
              <a:solidFill>
                <a:srgbClr val="1B1B1B"/>
              </a:solidFill>
            </a:endParaRPr>
          </a:p>
          <a:p>
            <a:endParaRPr lang="en-US" sz="2200"/>
          </a:p>
        </p:txBody>
      </p:sp>
      <p:sp>
        <p:nvSpPr>
          <p:cNvPr id="2" name="Text Placeholder 2">
            <a:extLst>
              <a:ext uri="{FF2B5EF4-FFF2-40B4-BE49-F238E27FC236}">
                <a16:creationId xmlns:a16="http://schemas.microsoft.com/office/drawing/2014/main" id="{191CD424-7C2B-A040-0907-30A1AE923D11}"/>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23</a:t>
            </a:fld>
            <a:r>
              <a:rPr lang="en-US" sz="1000" b="0" dirty="0">
                <a:solidFill>
                  <a:srgbClr val="000000"/>
                </a:solidFill>
              </a:rPr>
              <a:t> of 32</a:t>
            </a:r>
          </a:p>
        </p:txBody>
      </p:sp>
    </p:spTree>
    <p:extLst>
      <p:ext uri="{BB962C8B-B14F-4D97-AF65-F5344CB8AC3E}">
        <p14:creationId xmlns:p14="http://schemas.microsoft.com/office/powerpoint/2010/main" val="3625836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0363200" cy="465138"/>
          </a:xfrm>
        </p:spPr>
        <p:txBody>
          <a:bodyPr vert="horz" lIns="91440" tIns="45720" rIns="91440" bIns="45720" rtlCol="0" anchor="t">
            <a:noAutofit/>
          </a:bodyPr>
          <a:lstStyle/>
          <a:p>
            <a:r>
              <a:rPr lang="en-US" sz="2000" dirty="0"/>
              <a:t>      Typical EA Resource Topics</a:t>
            </a:r>
          </a:p>
        </p:txBody>
      </p:sp>
      <p:sp>
        <p:nvSpPr>
          <p:cNvPr id="4" name="Content Placeholder 5">
            <a:extLst>
              <a:ext uri="{FF2B5EF4-FFF2-40B4-BE49-F238E27FC236}">
                <a16:creationId xmlns:a16="http://schemas.microsoft.com/office/drawing/2014/main" id="{3E681925-5F87-D690-A8DF-8DBE5D31A09C}"/>
              </a:ext>
            </a:extLst>
          </p:cNvPr>
          <p:cNvSpPr txBox="1">
            <a:spLocks/>
          </p:cNvSpPr>
          <p:nvPr/>
        </p:nvSpPr>
        <p:spPr>
          <a:xfrm>
            <a:off x="444500" y="660400"/>
            <a:ext cx="6324600" cy="4446394"/>
          </a:xfrm>
          <a:prstGeom prst="rect">
            <a:avLst/>
          </a:prstGeom>
        </p:spPr>
        <p:txBody>
          <a:bodyPr numCol="2">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ClrTx/>
              <a:buFont typeface="Wingdings" panose="05000000000000000000" pitchFamily="2" charset="2"/>
              <a:buChar char="§"/>
            </a:pPr>
            <a:r>
              <a:rPr lang="en-US" sz="2400">
                <a:solidFill>
                  <a:srgbClr val="000000"/>
                </a:solidFill>
              </a:rPr>
              <a:t>Air Quality</a:t>
            </a:r>
          </a:p>
          <a:p>
            <a:pPr marL="342900" lvl="1" indent="-342900">
              <a:buClrTx/>
              <a:buFont typeface="Wingdings" panose="05000000000000000000" pitchFamily="2" charset="2"/>
              <a:buChar char="§"/>
            </a:pPr>
            <a:r>
              <a:rPr lang="en-US" sz="2400">
                <a:solidFill>
                  <a:srgbClr val="000000"/>
                </a:solidFill>
              </a:rPr>
              <a:t>Archeology</a:t>
            </a:r>
          </a:p>
          <a:p>
            <a:pPr marL="342900" lvl="1" indent="-342900">
              <a:buClrTx/>
              <a:buFont typeface="Wingdings" panose="05000000000000000000" pitchFamily="2" charset="2"/>
              <a:buChar char="§"/>
            </a:pPr>
            <a:r>
              <a:rPr lang="en-US" sz="2400">
                <a:solidFill>
                  <a:srgbClr val="000000"/>
                </a:solidFill>
              </a:rPr>
              <a:t>Architectural History</a:t>
            </a:r>
          </a:p>
          <a:p>
            <a:pPr marL="342900" lvl="1" indent="-342900">
              <a:buClrTx/>
              <a:buFont typeface="Wingdings" panose="05000000000000000000" pitchFamily="2" charset="2"/>
              <a:buChar char="§"/>
            </a:pPr>
            <a:r>
              <a:rPr lang="en-US" sz="2400">
                <a:solidFill>
                  <a:srgbClr val="000000"/>
                </a:solidFill>
              </a:rPr>
              <a:t>Aquatic Resources</a:t>
            </a:r>
          </a:p>
          <a:p>
            <a:pPr marL="342900" lvl="1" indent="-342900">
              <a:buClrTx/>
              <a:buFont typeface="Wingdings" panose="05000000000000000000" pitchFamily="2" charset="2"/>
              <a:buChar char="§"/>
            </a:pPr>
            <a:r>
              <a:rPr lang="en-US" sz="2400">
                <a:solidFill>
                  <a:srgbClr val="000000"/>
                </a:solidFill>
              </a:rPr>
              <a:t>Biological Resources</a:t>
            </a:r>
          </a:p>
          <a:p>
            <a:pPr marL="342900" lvl="1" indent="-342900">
              <a:buClrTx/>
              <a:buFont typeface="Wingdings" panose="05000000000000000000" pitchFamily="2" charset="2"/>
              <a:buChar char="§"/>
            </a:pPr>
            <a:r>
              <a:rPr lang="en-US" sz="2400">
                <a:solidFill>
                  <a:srgbClr val="000000"/>
                </a:solidFill>
              </a:rPr>
              <a:t>Environmental Justice</a:t>
            </a:r>
          </a:p>
          <a:p>
            <a:pPr marL="342900" lvl="1" indent="-342900">
              <a:buClrTx/>
              <a:buFont typeface="Wingdings" panose="05000000000000000000" pitchFamily="2" charset="2"/>
              <a:buChar char="§"/>
            </a:pPr>
            <a:r>
              <a:rPr lang="en-US" sz="2400">
                <a:solidFill>
                  <a:srgbClr val="000000"/>
                </a:solidFill>
              </a:rPr>
              <a:t>Floodplains</a:t>
            </a:r>
          </a:p>
          <a:p>
            <a:pPr marL="342900" lvl="1" indent="-342900">
              <a:buClrTx/>
              <a:buFont typeface="Wingdings" panose="05000000000000000000" pitchFamily="2" charset="2"/>
              <a:buChar char="§"/>
            </a:pPr>
            <a:endParaRPr lang="en-US" sz="2400">
              <a:solidFill>
                <a:srgbClr val="000000"/>
              </a:solidFill>
            </a:endParaRPr>
          </a:p>
          <a:p>
            <a:pPr marL="342900" lvl="1" indent="-342900">
              <a:buClrTx/>
              <a:buFont typeface="Wingdings" panose="05000000000000000000" pitchFamily="2" charset="2"/>
              <a:buChar char="§"/>
            </a:pPr>
            <a:r>
              <a:rPr lang="en-US" sz="2400">
                <a:solidFill>
                  <a:srgbClr val="000000"/>
                </a:solidFill>
              </a:rPr>
              <a:t>Land use</a:t>
            </a:r>
          </a:p>
          <a:p>
            <a:pPr marL="342900" lvl="1" indent="-342900">
              <a:buClrTx/>
              <a:buFont typeface="Wingdings" panose="05000000000000000000" pitchFamily="2" charset="2"/>
              <a:buChar char="§"/>
            </a:pPr>
            <a:r>
              <a:rPr lang="en-US" sz="2400">
                <a:solidFill>
                  <a:srgbClr val="000000"/>
                </a:solidFill>
              </a:rPr>
              <a:t>Noise</a:t>
            </a:r>
          </a:p>
          <a:p>
            <a:pPr marL="342900" lvl="1" indent="-342900">
              <a:buClrTx/>
              <a:buFont typeface="Wingdings" panose="05000000000000000000" pitchFamily="2" charset="2"/>
              <a:buChar char="§"/>
            </a:pPr>
            <a:r>
              <a:rPr lang="en-US" sz="2400">
                <a:solidFill>
                  <a:srgbClr val="000000"/>
                </a:solidFill>
              </a:rPr>
              <a:t>Paleontology</a:t>
            </a:r>
          </a:p>
          <a:p>
            <a:pPr marL="342900" lvl="1" indent="-342900">
              <a:buClrTx/>
              <a:buFont typeface="Wingdings" panose="05000000000000000000" pitchFamily="2" charset="2"/>
              <a:buChar char="§"/>
            </a:pPr>
            <a:r>
              <a:rPr lang="en-US" sz="2400">
                <a:solidFill>
                  <a:srgbClr val="000000"/>
                </a:solidFill>
              </a:rPr>
              <a:t>Recreation</a:t>
            </a:r>
          </a:p>
          <a:p>
            <a:pPr marL="342900" lvl="1" indent="-342900">
              <a:buClrTx/>
              <a:buFont typeface="Wingdings" panose="05000000000000000000" pitchFamily="2" charset="2"/>
              <a:buChar char="§"/>
            </a:pPr>
            <a:r>
              <a:rPr lang="en-US" sz="2400">
                <a:solidFill>
                  <a:srgbClr val="000000"/>
                </a:solidFill>
              </a:rPr>
              <a:t>Transportation</a:t>
            </a:r>
          </a:p>
          <a:p>
            <a:pPr marL="342900" lvl="1" indent="-342900">
              <a:buClrTx/>
              <a:buFont typeface="Wingdings" panose="05000000000000000000" pitchFamily="2" charset="2"/>
              <a:buChar char="§"/>
            </a:pPr>
            <a:r>
              <a:rPr lang="en-US" sz="2400">
                <a:solidFill>
                  <a:srgbClr val="000000"/>
                </a:solidFill>
              </a:rPr>
              <a:t>Water quality</a:t>
            </a:r>
          </a:p>
          <a:p>
            <a:pPr marL="342900" lvl="1" indent="-342900">
              <a:buClrTx/>
              <a:buFont typeface="Wingdings" panose="05000000000000000000" pitchFamily="2" charset="2"/>
              <a:buChar char="§"/>
            </a:pPr>
            <a:r>
              <a:rPr lang="en-US" sz="2400">
                <a:solidFill>
                  <a:srgbClr val="000000"/>
                </a:solidFill>
              </a:rPr>
              <a:t>Section 4(f)</a:t>
            </a:r>
          </a:p>
          <a:p>
            <a:pPr marL="342900" lvl="1" indent="-342900">
              <a:buClrTx/>
              <a:buFont typeface="Wingdings" panose="05000000000000000000" pitchFamily="2" charset="2"/>
              <a:buChar char="§"/>
            </a:pPr>
            <a:r>
              <a:rPr lang="en-US" sz="2400">
                <a:solidFill>
                  <a:srgbClr val="000000"/>
                </a:solidFill>
              </a:rPr>
              <a:t>Section 6(f)</a:t>
            </a:r>
          </a:p>
          <a:p>
            <a:pPr marL="342900" lvl="1" indent="-342900">
              <a:buClrTx/>
              <a:buFont typeface="Wingdings" panose="05000000000000000000" pitchFamily="2" charset="2"/>
              <a:buChar char="§"/>
            </a:pPr>
            <a:r>
              <a:rPr lang="en-US" sz="2400">
                <a:solidFill>
                  <a:srgbClr val="000000"/>
                </a:solidFill>
              </a:rPr>
              <a:t>Visual</a:t>
            </a:r>
          </a:p>
          <a:p>
            <a:pPr marL="342900" lvl="1" indent="-342900">
              <a:buClrTx/>
              <a:buFont typeface="Wingdings" panose="05000000000000000000" pitchFamily="2" charset="2"/>
              <a:buChar char="§"/>
            </a:pPr>
            <a:r>
              <a:rPr lang="en-US" sz="2400">
                <a:solidFill>
                  <a:srgbClr val="000000"/>
                </a:solidFill>
              </a:rPr>
              <a:t>Roadless areas</a:t>
            </a:r>
          </a:p>
          <a:p>
            <a:pPr lvl="1">
              <a:spcBef>
                <a:spcPts val="0"/>
              </a:spcBef>
              <a:spcAft>
                <a:spcPts val="400"/>
              </a:spcAft>
            </a:pPr>
            <a:endParaRPr lang="en-US" sz="22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648E848-9649-582B-B2E2-FF38626E951A}"/>
              </a:ext>
            </a:extLst>
          </p:cNvPr>
          <p:cNvSpPr txBox="1"/>
          <p:nvPr/>
        </p:nvSpPr>
        <p:spPr>
          <a:xfrm>
            <a:off x="6991350" y="1006477"/>
            <a:ext cx="4476750" cy="3927474"/>
          </a:xfrm>
          <a:prstGeom prst="rect">
            <a:avLst/>
          </a:prstGeom>
          <a:solidFill>
            <a:schemeClr val="tx2">
              <a:lumMod val="20000"/>
              <a:lumOff val="80000"/>
              <a:alpha val="67000"/>
            </a:schemeClr>
          </a:solidFill>
          <a:ln>
            <a:solidFill>
              <a:srgbClr val="000000"/>
            </a:solidFill>
          </a:ln>
        </p:spPr>
        <p:txBody>
          <a:bodyPr wrap="square" lIns="91440" tIns="45720" rIns="91440" bIns="45720" rtlCol="0" anchor="t">
            <a:noAutofit/>
          </a:bodyPr>
          <a:lstStyle/>
          <a:p>
            <a:pPr algn="ctr"/>
            <a:r>
              <a:rPr lang="en-US" sz="2000" b="1" dirty="0">
                <a:solidFill>
                  <a:srgbClr val="1B1B1B"/>
                </a:solidFill>
              </a:rPr>
              <a:t>Resource reports include:</a:t>
            </a:r>
          </a:p>
          <a:p>
            <a:endParaRPr lang="en-US" sz="1000" b="1">
              <a:solidFill>
                <a:srgbClr val="1B1B1B"/>
              </a:solidFill>
            </a:endParaRPr>
          </a:p>
          <a:p>
            <a:pPr marL="800100" lvl="1" indent="-342900">
              <a:buFont typeface="Wingdings" panose="05000000000000000000" pitchFamily="2" charset="2"/>
              <a:buChar char="§"/>
            </a:pPr>
            <a:r>
              <a:rPr lang="en-US" dirty="0">
                <a:solidFill>
                  <a:srgbClr val="000000"/>
                </a:solidFill>
              </a:rPr>
              <a:t>Aquatic Resources Delineation Report</a:t>
            </a:r>
            <a:endParaRPr lang="en-US" dirty="0">
              <a:solidFill>
                <a:srgbClr val="000000"/>
              </a:solidFill>
              <a:cs typeface="Arial"/>
            </a:endParaRPr>
          </a:p>
          <a:p>
            <a:pPr marL="800100" lvl="1" indent="-342900">
              <a:buClrTx/>
              <a:buFont typeface="Wingdings" panose="05000000000000000000" pitchFamily="2" charset="2"/>
              <a:buChar char="§"/>
            </a:pPr>
            <a:r>
              <a:rPr lang="en-US" dirty="0">
                <a:solidFill>
                  <a:srgbClr val="000000"/>
                </a:solidFill>
              </a:rPr>
              <a:t>Archeological Resources Report</a:t>
            </a:r>
            <a:endParaRPr lang="en-US" dirty="0">
              <a:solidFill>
                <a:srgbClr val="000000"/>
              </a:solidFill>
              <a:cs typeface="Arial"/>
            </a:endParaRPr>
          </a:p>
          <a:p>
            <a:pPr marL="800100" lvl="1" indent="-342900">
              <a:buClrTx/>
              <a:buFont typeface="Wingdings" panose="05000000000000000000" pitchFamily="2" charset="2"/>
              <a:buChar char="§"/>
            </a:pPr>
            <a:r>
              <a:rPr lang="en-US" dirty="0">
                <a:solidFill>
                  <a:srgbClr val="000000"/>
                </a:solidFill>
              </a:rPr>
              <a:t>Architectural Resources Report</a:t>
            </a:r>
            <a:endParaRPr lang="en-US" dirty="0">
              <a:solidFill>
                <a:srgbClr val="000000"/>
              </a:solidFill>
              <a:cs typeface="Arial"/>
            </a:endParaRPr>
          </a:p>
          <a:p>
            <a:pPr marL="800100" lvl="1" indent="-342900">
              <a:buFont typeface="Wingdings" panose="05000000000000000000" pitchFamily="2" charset="2"/>
              <a:buChar char="§"/>
            </a:pPr>
            <a:r>
              <a:rPr lang="en-US" dirty="0">
                <a:solidFill>
                  <a:srgbClr val="000000"/>
                </a:solidFill>
                <a:cs typeface="Arial"/>
              </a:rPr>
              <a:t>Cultural Resources Report (for public)</a:t>
            </a:r>
            <a:endParaRPr lang="en-US" dirty="0">
              <a:solidFill>
                <a:srgbClr val="000000"/>
              </a:solidFill>
            </a:endParaRPr>
          </a:p>
          <a:p>
            <a:pPr marL="800100" lvl="1" indent="-342900">
              <a:buFont typeface="Wingdings" panose="05000000000000000000" pitchFamily="2" charset="2"/>
              <a:buChar char="§"/>
            </a:pPr>
            <a:r>
              <a:rPr lang="en-US" dirty="0">
                <a:solidFill>
                  <a:srgbClr val="000000"/>
                </a:solidFill>
              </a:rPr>
              <a:t>Biological Resources Report (for public)</a:t>
            </a:r>
            <a:endParaRPr lang="en-US" dirty="0">
              <a:solidFill>
                <a:srgbClr val="000000"/>
              </a:solidFill>
              <a:cs typeface="Arial"/>
            </a:endParaRPr>
          </a:p>
          <a:p>
            <a:pPr marL="800100" lvl="1" indent="-342900">
              <a:buFont typeface="Wingdings" panose="05000000000000000000" pitchFamily="2" charset="2"/>
              <a:buChar char="§"/>
            </a:pPr>
            <a:r>
              <a:rPr lang="en-US" dirty="0">
                <a:solidFill>
                  <a:srgbClr val="000000"/>
                </a:solidFill>
              </a:rPr>
              <a:t>Other Resources Report (for public), which includes aquatic resources, land use, visual resources, recreation and access</a:t>
            </a:r>
            <a:endParaRPr lang="en-US" dirty="0">
              <a:solidFill>
                <a:srgbClr val="000000"/>
              </a:solidFill>
              <a:cs typeface="Arial"/>
            </a:endParaRPr>
          </a:p>
          <a:p>
            <a:endParaRPr lang="en-US" sz="2200" b="1">
              <a:solidFill>
                <a:srgbClr val="1B1B1B"/>
              </a:solidFill>
            </a:endParaRPr>
          </a:p>
          <a:p>
            <a:endParaRPr lang="en-US" sz="2200"/>
          </a:p>
        </p:txBody>
      </p:sp>
      <p:sp>
        <p:nvSpPr>
          <p:cNvPr id="2" name="Text Placeholder 2">
            <a:extLst>
              <a:ext uri="{FF2B5EF4-FFF2-40B4-BE49-F238E27FC236}">
                <a16:creationId xmlns:a16="http://schemas.microsoft.com/office/drawing/2014/main" id="{4C128C2A-9C7C-7002-3F40-8BF1AE6D70C3}"/>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24</a:t>
            </a:fld>
            <a:r>
              <a:rPr lang="en-US" sz="1000" b="0" dirty="0">
                <a:solidFill>
                  <a:srgbClr val="000000"/>
                </a:solidFill>
              </a:rPr>
              <a:t> of 32</a:t>
            </a:r>
          </a:p>
        </p:txBody>
      </p:sp>
    </p:spTree>
    <p:extLst>
      <p:ext uri="{BB962C8B-B14F-4D97-AF65-F5344CB8AC3E}">
        <p14:creationId xmlns:p14="http://schemas.microsoft.com/office/powerpoint/2010/main" val="125058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19811"/>
            <a:ext cx="10220325" cy="465138"/>
          </a:xfrm>
        </p:spPr>
        <p:txBody>
          <a:bodyPr vert="horz" lIns="91440" tIns="45720" rIns="91440" bIns="45720" rtlCol="0" anchor="t">
            <a:noAutofit/>
          </a:bodyPr>
          <a:lstStyle/>
          <a:p>
            <a:r>
              <a:rPr lang="en-US" sz="2000" dirty="0"/>
              <a:t>      Architectural Resources</a:t>
            </a:r>
          </a:p>
        </p:txBody>
      </p:sp>
      <p:sp>
        <p:nvSpPr>
          <p:cNvPr id="4" name="Content Placeholder 5">
            <a:extLst>
              <a:ext uri="{FF2B5EF4-FFF2-40B4-BE49-F238E27FC236}">
                <a16:creationId xmlns:a16="http://schemas.microsoft.com/office/drawing/2014/main" id="{C006522E-36C4-B049-BF8A-2809FC9D3CEE}"/>
              </a:ext>
            </a:extLst>
          </p:cNvPr>
          <p:cNvSpPr txBox="1">
            <a:spLocks/>
          </p:cNvSpPr>
          <p:nvPr/>
        </p:nvSpPr>
        <p:spPr>
          <a:xfrm>
            <a:off x="457199" y="685799"/>
            <a:ext cx="6324601" cy="5098551"/>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a:solidFill>
                  <a:srgbClr val="000000"/>
                </a:solidFill>
              </a:rPr>
              <a:t>Historic Resources</a:t>
            </a:r>
          </a:p>
          <a:p>
            <a:pPr lvl="1">
              <a:spcBef>
                <a:spcPts val="20"/>
              </a:spcBef>
              <a:buClrTx/>
              <a:buFont typeface="Wingdings" panose="05000000000000000000" pitchFamily="2" charset="2"/>
              <a:buChar char="§"/>
            </a:pPr>
            <a:r>
              <a:rPr lang="en-US" sz="2200">
                <a:solidFill>
                  <a:srgbClr val="000000"/>
                </a:solidFill>
                <a:latin typeface="Arial"/>
                <a:cs typeface="Arial"/>
              </a:rPr>
              <a:t>Eligible historic resources are also Section 4(f) properties</a:t>
            </a:r>
          </a:p>
          <a:p>
            <a:pPr lvl="1">
              <a:spcBef>
                <a:spcPts val="20"/>
              </a:spcBef>
              <a:buClrTx/>
              <a:buFont typeface="Wingdings" panose="05000000000000000000" pitchFamily="2" charset="2"/>
              <a:buChar char="§"/>
            </a:pPr>
            <a:r>
              <a:rPr lang="en-US" sz="2200">
                <a:solidFill>
                  <a:srgbClr val="000000"/>
                </a:solidFill>
                <a:latin typeface="Arial"/>
                <a:cs typeface="Arial"/>
              </a:rPr>
              <a:t>Key resources include:</a:t>
            </a:r>
            <a:endParaRPr lang="en-US" sz="2200">
              <a:cs typeface="Arial"/>
            </a:endParaRPr>
          </a:p>
          <a:p>
            <a:pPr lvl="2">
              <a:spcBef>
                <a:spcPts val="20"/>
              </a:spcBef>
              <a:buClrTx/>
              <a:buFont typeface="Wingdings" panose="05000000000000000000" pitchFamily="2" charset="2"/>
              <a:buChar char="§"/>
            </a:pPr>
            <a:r>
              <a:rPr lang="en-US" sz="2200">
                <a:solidFill>
                  <a:srgbClr val="000000"/>
                </a:solidFill>
                <a:latin typeface="Arial"/>
                <a:cs typeface="Arial"/>
              </a:rPr>
              <a:t>Firs Cabins</a:t>
            </a:r>
            <a:endParaRPr lang="en-US" sz="2200">
              <a:cs typeface="Arial"/>
            </a:endParaRPr>
          </a:p>
          <a:p>
            <a:pPr lvl="2">
              <a:spcBef>
                <a:spcPts val="20"/>
              </a:spcBef>
              <a:buClrTx/>
              <a:buFont typeface="Wingdings" panose="05000000000000000000" pitchFamily="2" charset="2"/>
              <a:buChar char="§"/>
            </a:pPr>
            <a:r>
              <a:rPr lang="en-US" sz="2200">
                <a:solidFill>
                  <a:srgbClr val="000000"/>
                </a:solidFill>
                <a:latin typeface="Arial"/>
                <a:cs typeface="Arial"/>
              </a:rPr>
              <a:t>White Bridge</a:t>
            </a:r>
            <a:endParaRPr lang="en-US" sz="2200">
              <a:cs typeface="Arial"/>
            </a:endParaRPr>
          </a:p>
          <a:p>
            <a:pPr lvl="2">
              <a:spcBef>
                <a:spcPts val="20"/>
              </a:spcBef>
              <a:buClrTx/>
              <a:buFont typeface="Wingdings" panose="05000000000000000000" pitchFamily="2" charset="2"/>
              <a:buChar char="§"/>
            </a:pPr>
            <a:r>
              <a:rPr lang="en-US" sz="2200">
                <a:solidFill>
                  <a:srgbClr val="000000"/>
                </a:solidFill>
                <a:latin typeface="Arial"/>
                <a:cs typeface="Arial"/>
              </a:rPr>
              <a:t>Several smaller bridges  </a:t>
            </a:r>
            <a:endParaRPr lang="en-US" sz="2200">
              <a:cs typeface="Arial"/>
            </a:endParaRPr>
          </a:p>
          <a:p>
            <a:pPr lvl="1">
              <a:spcBef>
                <a:spcPts val="20"/>
              </a:spcBef>
              <a:buClrTx/>
              <a:buFont typeface="Wingdings" panose="05000000000000000000" pitchFamily="2" charset="2"/>
              <a:buChar char="§"/>
            </a:pPr>
            <a:r>
              <a:rPr lang="en-US" sz="2200">
                <a:solidFill>
                  <a:srgbClr val="000000"/>
                </a:solidFill>
                <a:latin typeface="Arial"/>
                <a:cs typeface="Arial"/>
              </a:rPr>
              <a:t>Preliminary considerations:</a:t>
            </a:r>
            <a:endParaRPr lang="en-US" sz="2200"/>
          </a:p>
          <a:p>
            <a:pPr lvl="2">
              <a:spcBef>
                <a:spcPts val="20"/>
              </a:spcBef>
              <a:buClrTx/>
              <a:buFont typeface="Wingdings" panose="05000000000000000000" pitchFamily="2" charset="2"/>
              <a:buChar char="§"/>
            </a:pPr>
            <a:r>
              <a:rPr lang="en-US" sz="2200">
                <a:solidFill>
                  <a:srgbClr val="000000"/>
                </a:solidFill>
                <a:latin typeface="Arial"/>
                <a:cs typeface="Arial"/>
              </a:rPr>
              <a:t>Visibility of proposed retaining walls from some cabins</a:t>
            </a:r>
            <a:endParaRPr lang="en-US" sz="2200">
              <a:cs typeface="Arial"/>
            </a:endParaRPr>
          </a:p>
          <a:p>
            <a:pPr lvl="2">
              <a:spcBef>
                <a:spcPts val="20"/>
              </a:spcBef>
              <a:buClrTx/>
              <a:buFont typeface="Wingdings" panose="05000000000000000000" pitchFamily="2" charset="2"/>
              <a:buChar char="§"/>
            </a:pPr>
            <a:r>
              <a:rPr lang="en-US" sz="2200">
                <a:solidFill>
                  <a:srgbClr val="000000"/>
                </a:solidFill>
                <a:latin typeface="Arial"/>
                <a:cs typeface="Arial"/>
              </a:rPr>
              <a:t>Replacement of White Bridge</a:t>
            </a:r>
            <a:endParaRPr lang="en-US" sz="2200">
              <a:cs typeface="Arial"/>
            </a:endParaRPr>
          </a:p>
          <a:p>
            <a:pPr lvl="2">
              <a:spcBef>
                <a:spcPts val="20"/>
              </a:spcBef>
              <a:buClrTx/>
              <a:buFont typeface="Wingdings" panose="05000000000000000000" pitchFamily="2" charset="2"/>
              <a:buChar char="§"/>
            </a:pPr>
            <a:r>
              <a:rPr lang="en-US" sz="2200">
                <a:solidFill>
                  <a:srgbClr val="000000"/>
                </a:solidFill>
                <a:latin typeface="Arial"/>
                <a:cs typeface="Arial"/>
              </a:rPr>
              <a:t>Modification of a stone bridge</a:t>
            </a:r>
            <a:endParaRPr lang="en-US" sz="2200">
              <a:cs typeface="Arial"/>
            </a:endParaRPr>
          </a:p>
          <a:p>
            <a:pPr lvl="2">
              <a:spcBef>
                <a:spcPts val="20"/>
              </a:spcBef>
              <a:buClrTx/>
              <a:buFont typeface="Wingdings" panose="05000000000000000000" pitchFamily="2" charset="2"/>
              <a:buChar char="§"/>
            </a:pPr>
            <a:r>
              <a:rPr lang="en-US" sz="2200">
                <a:solidFill>
                  <a:srgbClr val="000000"/>
                </a:solidFill>
                <a:latin typeface="Arial"/>
                <a:cs typeface="Arial"/>
              </a:rPr>
              <a:t>No modifications to any cabin properties or other bridges</a:t>
            </a:r>
            <a:endParaRPr lang="en-US" sz="2200">
              <a:cs typeface="Arial"/>
            </a:endParaRPr>
          </a:p>
          <a:p>
            <a:pPr lvl="1">
              <a:buClrTx/>
            </a:pPr>
            <a:endParaRPr lang="en-US" sz="1800">
              <a:solidFill>
                <a:srgbClr val="000000"/>
              </a:solidFill>
              <a:latin typeface="Arial"/>
              <a:ea typeface="Calibri" panose="020F0502020204030204" pitchFamily="34" charset="0"/>
              <a:cs typeface="Arial"/>
            </a:endParaRPr>
          </a:p>
        </p:txBody>
      </p:sp>
      <p:pic>
        <p:nvPicPr>
          <p:cNvPr id="7" name="Picture 6" descr="A picture containing outdoor, building, river, bridge&#10;&#10;Description automatically generated">
            <a:extLst>
              <a:ext uri="{FF2B5EF4-FFF2-40B4-BE49-F238E27FC236}">
                <a16:creationId xmlns:a16="http://schemas.microsoft.com/office/drawing/2014/main" id="{2A008939-6FC9-13AC-056F-9D29CBDBBBCF}"/>
              </a:ext>
            </a:extLst>
          </p:cNvPr>
          <p:cNvPicPr>
            <a:picLocks noChangeAspect="1"/>
          </p:cNvPicPr>
          <p:nvPr/>
        </p:nvPicPr>
        <p:blipFill rotWithShape="1">
          <a:blip r:embed="rId3">
            <a:extLst>
              <a:ext uri="{28A0092B-C50C-407E-A947-70E740481C1C}">
                <a14:useLocalDpi xmlns:a14="http://schemas.microsoft.com/office/drawing/2010/main" val="0"/>
              </a:ext>
            </a:extLst>
          </a:blip>
          <a:srcRect b="6236"/>
          <a:stretch/>
        </p:blipFill>
        <p:spPr>
          <a:xfrm>
            <a:off x="7048501" y="373051"/>
            <a:ext cx="4800600" cy="2530553"/>
          </a:xfrm>
          <a:prstGeom prst="rect">
            <a:avLst/>
          </a:prstGeom>
        </p:spPr>
      </p:pic>
      <p:pic>
        <p:nvPicPr>
          <p:cNvPr id="9" name="Picture 8" descr="A log cabin in the woods&#10;&#10;Description automatically generated with medium confidence">
            <a:extLst>
              <a:ext uri="{FF2B5EF4-FFF2-40B4-BE49-F238E27FC236}">
                <a16:creationId xmlns:a16="http://schemas.microsoft.com/office/drawing/2014/main" id="{0BE7270B-E4DF-10DA-DC91-4CAD1E73156E}"/>
              </a:ext>
            </a:extLst>
          </p:cNvPr>
          <p:cNvPicPr>
            <a:picLocks noChangeAspect="1"/>
          </p:cNvPicPr>
          <p:nvPr/>
        </p:nvPicPr>
        <p:blipFill rotWithShape="1">
          <a:blip r:embed="rId4">
            <a:extLst>
              <a:ext uri="{28A0092B-C50C-407E-A947-70E740481C1C}">
                <a14:useLocalDpi xmlns:a14="http://schemas.microsoft.com/office/drawing/2010/main" val="0"/>
              </a:ext>
            </a:extLst>
          </a:blip>
          <a:srcRect b="6234"/>
          <a:stretch/>
        </p:blipFill>
        <p:spPr>
          <a:xfrm>
            <a:off x="7048500" y="3023537"/>
            <a:ext cx="4800600" cy="2530554"/>
          </a:xfrm>
          <a:prstGeom prst="rect">
            <a:avLst/>
          </a:prstGeom>
        </p:spPr>
      </p:pic>
      <p:sp>
        <p:nvSpPr>
          <p:cNvPr id="2" name="Text Placeholder 2">
            <a:extLst>
              <a:ext uri="{FF2B5EF4-FFF2-40B4-BE49-F238E27FC236}">
                <a16:creationId xmlns:a16="http://schemas.microsoft.com/office/drawing/2014/main" id="{2D1DEE33-AD95-66C9-6E87-BD982ABD1987}"/>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25</a:t>
            </a:fld>
            <a:r>
              <a:rPr lang="en-US" sz="1000" b="0" dirty="0">
                <a:solidFill>
                  <a:srgbClr val="000000"/>
                </a:solidFill>
              </a:rPr>
              <a:t> of 32</a:t>
            </a:r>
          </a:p>
        </p:txBody>
      </p:sp>
    </p:spTree>
    <p:extLst>
      <p:ext uri="{BB962C8B-B14F-4D97-AF65-F5344CB8AC3E}">
        <p14:creationId xmlns:p14="http://schemas.microsoft.com/office/powerpoint/2010/main" val="144838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0363200" cy="465138"/>
          </a:xfrm>
        </p:spPr>
        <p:txBody>
          <a:bodyPr/>
          <a:lstStyle/>
          <a:p>
            <a:r>
              <a:rPr lang="en-US" sz="2000"/>
              <a:t>      Archaeological Resources</a:t>
            </a:r>
          </a:p>
        </p:txBody>
      </p:sp>
      <p:sp>
        <p:nvSpPr>
          <p:cNvPr id="2" name="Content Placeholder 5">
            <a:extLst>
              <a:ext uri="{FF2B5EF4-FFF2-40B4-BE49-F238E27FC236}">
                <a16:creationId xmlns:a16="http://schemas.microsoft.com/office/drawing/2014/main" id="{0D3383BC-42FA-49D9-E8DD-122C56189629}"/>
              </a:ext>
            </a:extLst>
          </p:cNvPr>
          <p:cNvSpPr txBox="1">
            <a:spLocks/>
          </p:cNvSpPr>
          <p:nvPr/>
        </p:nvSpPr>
        <p:spPr>
          <a:xfrm>
            <a:off x="460810" y="685800"/>
            <a:ext cx="6320990" cy="4822028"/>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Archeological Resources</a:t>
            </a:r>
          </a:p>
          <a:p>
            <a:pPr lvl="1">
              <a:buClrTx/>
              <a:buFont typeface="Wingdings" panose="05000000000000000000" pitchFamily="2" charset="2"/>
              <a:buChar char="§"/>
            </a:pPr>
            <a:r>
              <a:rPr lang="en-US" sz="2200" dirty="0">
                <a:solidFill>
                  <a:srgbClr val="000000"/>
                </a:solidFill>
                <a:cs typeface="Arial"/>
              </a:rPr>
              <a:t>Key resources include:</a:t>
            </a:r>
            <a:endParaRPr lang="en-US" sz="2200" dirty="0">
              <a:solidFill>
                <a:srgbClr val="000000"/>
              </a:solidFill>
            </a:endParaRPr>
          </a:p>
          <a:p>
            <a:pPr lvl="2">
              <a:buClrTx/>
              <a:buFont typeface="Wingdings" panose="05000000000000000000" pitchFamily="2" charset="2"/>
              <a:buChar char="§"/>
            </a:pPr>
            <a:r>
              <a:rPr lang="en-US" sz="2200" dirty="0">
                <a:solidFill>
                  <a:srgbClr val="000000"/>
                </a:solidFill>
                <a:cs typeface="Arial"/>
              </a:rPr>
              <a:t>Mill Creek Canyon Road</a:t>
            </a:r>
          </a:p>
          <a:p>
            <a:pPr lvl="2">
              <a:buClr>
                <a:srgbClr val="BFBFBF"/>
              </a:buClr>
              <a:buFont typeface="Wingdings,Sans-Serif" panose="05000000000000000000" pitchFamily="2" charset="2"/>
              <a:buChar char="§"/>
            </a:pPr>
            <a:r>
              <a:rPr lang="en-US" sz="2200" dirty="0">
                <a:solidFill>
                  <a:srgbClr val="000000"/>
                </a:solidFill>
                <a:cs typeface="Arial"/>
              </a:rPr>
              <a:t>Mill Creek Hydroelectric System</a:t>
            </a:r>
          </a:p>
          <a:p>
            <a:pPr lvl="1">
              <a:buClrTx/>
              <a:buFont typeface="Wingdings" panose="05000000000000000000" pitchFamily="2" charset="2"/>
              <a:buChar char="§"/>
            </a:pPr>
            <a:r>
              <a:rPr lang="en-US" sz="2200" dirty="0">
                <a:solidFill>
                  <a:srgbClr val="000000"/>
                </a:solidFill>
                <a:cs typeface="Arial"/>
              </a:rPr>
              <a:t>Preliminary considerations</a:t>
            </a:r>
            <a:endParaRPr lang="en-US" sz="2200" dirty="0">
              <a:solidFill>
                <a:srgbClr val="000000"/>
              </a:solidFill>
            </a:endParaRPr>
          </a:p>
          <a:p>
            <a:pPr lvl="2">
              <a:buClrTx/>
              <a:buFont typeface="Wingdings" panose="05000000000000000000" pitchFamily="2" charset="2"/>
              <a:buChar char="§"/>
            </a:pPr>
            <a:r>
              <a:rPr lang="en-US" sz="2200" dirty="0">
                <a:solidFill>
                  <a:srgbClr val="000000"/>
                </a:solidFill>
                <a:cs typeface="Arial"/>
              </a:rPr>
              <a:t>Modifications to Mill Creek Canyon Road</a:t>
            </a:r>
          </a:p>
          <a:p>
            <a:pPr lvl="2">
              <a:buClrTx/>
              <a:buFont typeface="Wingdings" panose="05000000000000000000" pitchFamily="2" charset="2"/>
              <a:buChar char="§"/>
            </a:pPr>
            <a:r>
              <a:rPr lang="en-US" sz="2200" dirty="0">
                <a:solidFill>
                  <a:srgbClr val="000000"/>
                </a:solidFill>
                <a:cs typeface="Arial"/>
              </a:rPr>
              <a:t>No modification to the Hydroelectric System</a:t>
            </a:r>
          </a:p>
          <a:p>
            <a:pPr marL="457200" lvl="1" indent="0">
              <a:buClrTx/>
              <a:buNone/>
            </a:pPr>
            <a:endParaRPr lang="en-US" sz="2200">
              <a:solidFill>
                <a:srgbClr val="000000"/>
              </a:solidFill>
              <a:cs typeface="Arial"/>
            </a:endParaRPr>
          </a:p>
        </p:txBody>
      </p:sp>
      <p:pic>
        <p:nvPicPr>
          <p:cNvPr id="5" name="Picture 4" descr="A road with bushes and trees on the side&#10;&#10;Description automatically generated with low confidence">
            <a:extLst>
              <a:ext uri="{FF2B5EF4-FFF2-40B4-BE49-F238E27FC236}">
                <a16:creationId xmlns:a16="http://schemas.microsoft.com/office/drawing/2014/main" id="{3B68CA33-D7DC-9F29-0307-CE0DF8858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99" y="1028700"/>
            <a:ext cx="4796991" cy="3603171"/>
          </a:xfrm>
          <a:prstGeom prst="rect">
            <a:avLst/>
          </a:prstGeom>
        </p:spPr>
      </p:pic>
      <p:sp>
        <p:nvSpPr>
          <p:cNvPr id="4" name="Text Placeholder 2">
            <a:extLst>
              <a:ext uri="{FF2B5EF4-FFF2-40B4-BE49-F238E27FC236}">
                <a16:creationId xmlns:a16="http://schemas.microsoft.com/office/drawing/2014/main" id="{069C9F4B-719D-BFAC-375A-3B74DC4183B0}"/>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26</a:t>
            </a:fld>
            <a:r>
              <a:rPr lang="en-US" sz="1000" b="0" dirty="0">
                <a:solidFill>
                  <a:srgbClr val="000000"/>
                </a:solidFill>
              </a:rPr>
              <a:t> of 32</a:t>
            </a:r>
          </a:p>
        </p:txBody>
      </p:sp>
    </p:spTree>
    <p:extLst>
      <p:ext uri="{BB962C8B-B14F-4D97-AF65-F5344CB8AC3E}">
        <p14:creationId xmlns:p14="http://schemas.microsoft.com/office/powerpoint/2010/main" val="421288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11200"/>
            <a:ext cx="10332378" cy="465138"/>
          </a:xfrm>
        </p:spPr>
        <p:txBody>
          <a:bodyPr vert="horz" lIns="91440" tIns="45720" rIns="91440" bIns="45720" rtlCol="0" anchor="t">
            <a:noAutofit/>
          </a:bodyPr>
          <a:lstStyle/>
          <a:p>
            <a:r>
              <a:rPr lang="en-US" sz="2000" dirty="0"/>
              <a:t>      Recreation and Access</a:t>
            </a:r>
          </a:p>
        </p:txBody>
      </p:sp>
      <p:sp>
        <p:nvSpPr>
          <p:cNvPr id="4" name="Content Placeholder 5">
            <a:extLst>
              <a:ext uri="{FF2B5EF4-FFF2-40B4-BE49-F238E27FC236}">
                <a16:creationId xmlns:a16="http://schemas.microsoft.com/office/drawing/2014/main" id="{9314F553-65A7-9D93-E974-45873DD867C0}"/>
              </a:ext>
            </a:extLst>
          </p:cNvPr>
          <p:cNvSpPr txBox="1">
            <a:spLocks/>
          </p:cNvSpPr>
          <p:nvPr/>
        </p:nvSpPr>
        <p:spPr>
          <a:xfrm>
            <a:off x="457200" y="428223"/>
            <a:ext cx="6689500" cy="5372330"/>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Recreation and Access</a:t>
            </a:r>
          </a:p>
          <a:p>
            <a:pPr lvl="1">
              <a:buClrTx/>
              <a:buFont typeface="Wingdings" panose="05000000000000000000" pitchFamily="2" charset="2"/>
              <a:buChar char="§"/>
            </a:pPr>
            <a:r>
              <a:rPr lang="en-US" sz="2200" dirty="0">
                <a:solidFill>
                  <a:srgbClr val="000000"/>
                </a:solidFill>
                <a:cs typeface="Arial"/>
              </a:rPr>
              <a:t>Designated recreation sites are also Section 4(f) properties</a:t>
            </a:r>
            <a:endParaRPr lang="en-US" sz="2200" dirty="0">
              <a:solidFill>
                <a:srgbClr val="000000"/>
              </a:solidFill>
            </a:endParaRPr>
          </a:p>
          <a:p>
            <a:pPr lvl="1">
              <a:buClrTx/>
              <a:buFont typeface="Wingdings" panose="05000000000000000000" pitchFamily="2" charset="2"/>
              <a:buChar char="§"/>
            </a:pPr>
            <a:r>
              <a:rPr lang="en-US" sz="2200" dirty="0">
                <a:solidFill>
                  <a:srgbClr val="000000"/>
                </a:solidFill>
                <a:cs typeface="Arial"/>
              </a:rPr>
              <a:t>Key resources include:</a:t>
            </a:r>
            <a:endParaRPr lang="en-US" sz="2200" dirty="0">
              <a:solidFill>
                <a:srgbClr val="000000"/>
              </a:solidFill>
            </a:endParaRPr>
          </a:p>
          <a:p>
            <a:pPr lvl="2">
              <a:buClrTx/>
              <a:buFont typeface="Wingdings" panose="05000000000000000000" pitchFamily="2" charset="2"/>
              <a:buChar char="§"/>
            </a:pPr>
            <a:r>
              <a:rPr lang="en-US" sz="2200" dirty="0">
                <a:solidFill>
                  <a:srgbClr val="000000"/>
                </a:solidFill>
                <a:cs typeface="Arial"/>
              </a:rPr>
              <a:t>Picnic areas</a:t>
            </a:r>
          </a:p>
          <a:p>
            <a:pPr lvl="2">
              <a:buClrTx/>
              <a:buFont typeface="Wingdings" panose="05000000000000000000" pitchFamily="2" charset="2"/>
              <a:buChar char="§"/>
            </a:pPr>
            <a:r>
              <a:rPr lang="en-US" sz="2200" dirty="0">
                <a:solidFill>
                  <a:srgbClr val="000000"/>
                </a:solidFill>
                <a:cs typeface="Arial"/>
              </a:rPr>
              <a:t>Trailheads</a:t>
            </a:r>
          </a:p>
          <a:p>
            <a:pPr lvl="2">
              <a:buClrTx/>
              <a:buFont typeface="Wingdings" panose="05000000000000000000" pitchFamily="2" charset="2"/>
              <a:buChar char="§"/>
            </a:pPr>
            <a:r>
              <a:rPr lang="en-US" sz="2200" dirty="0">
                <a:solidFill>
                  <a:srgbClr val="000000"/>
                </a:solidFill>
                <a:cs typeface="Arial"/>
              </a:rPr>
              <a:t>Trails</a:t>
            </a:r>
          </a:p>
          <a:p>
            <a:pPr lvl="1">
              <a:buClrTx/>
              <a:buFont typeface="Wingdings" panose="05000000000000000000" pitchFamily="2" charset="2"/>
              <a:buChar char="§"/>
            </a:pPr>
            <a:r>
              <a:rPr lang="en-US" sz="2200" dirty="0">
                <a:solidFill>
                  <a:srgbClr val="000000"/>
                </a:solidFill>
              </a:rPr>
              <a:t>Preliminary considerations</a:t>
            </a:r>
            <a:endParaRPr lang="en-US" sz="2200" dirty="0">
              <a:solidFill>
                <a:srgbClr val="000000"/>
              </a:solidFill>
              <a:cs typeface="Arial"/>
            </a:endParaRPr>
          </a:p>
          <a:p>
            <a:pPr lvl="2">
              <a:buClrTx/>
              <a:buFont typeface="Wingdings" panose="05000000000000000000" pitchFamily="2" charset="2"/>
              <a:buChar char="§"/>
            </a:pPr>
            <a:r>
              <a:rPr lang="en-US" sz="2200" dirty="0">
                <a:solidFill>
                  <a:srgbClr val="000000"/>
                </a:solidFill>
                <a:cs typeface="Arial"/>
              </a:rPr>
              <a:t>Canyon access during and after construction</a:t>
            </a:r>
          </a:p>
          <a:p>
            <a:pPr lvl="2">
              <a:buClrTx/>
              <a:buFont typeface="Wingdings" panose="05000000000000000000" pitchFamily="2" charset="2"/>
              <a:buChar char="§"/>
            </a:pPr>
            <a:r>
              <a:rPr lang="en-US" sz="2200" dirty="0">
                <a:solidFill>
                  <a:srgbClr val="000000"/>
                </a:solidFill>
                <a:cs typeface="Arial"/>
              </a:rPr>
              <a:t>Improved access at parking areas</a:t>
            </a:r>
          </a:p>
          <a:p>
            <a:pPr lvl="2">
              <a:buClrTx/>
              <a:buFont typeface="Wingdings" panose="05000000000000000000" pitchFamily="2" charset="2"/>
              <a:buChar char="§"/>
            </a:pPr>
            <a:r>
              <a:rPr lang="en-US" sz="2200" dirty="0">
                <a:solidFill>
                  <a:srgbClr val="000000"/>
                </a:solidFill>
                <a:cs typeface="Arial"/>
              </a:rPr>
              <a:t>Modifications to trails and trailheads</a:t>
            </a:r>
          </a:p>
          <a:p>
            <a:pPr lvl="2">
              <a:buClrTx/>
              <a:buFont typeface="Wingdings" panose="05000000000000000000" pitchFamily="2" charset="2"/>
              <a:buChar char="§"/>
            </a:pPr>
            <a:r>
              <a:rPr lang="en-US" sz="2200" dirty="0">
                <a:solidFill>
                  <a:srgbClr val="000000"/>
                </a:solidFill>
                <a:cs typeface="Arial"/>
              </a:rPr>
              <a:t>No changes to recreation uses or opportunities</a:t>
            </a:r>
          </a:p>
          <a:p>
            <a:pPr lvl="2">
              <a:buClrTx/>
            </a:pPr>
            <a:endParaRPr lang="en-US" sz="1800">
              <a:solidFill>
                <a:srgbClr val="000000"/>
              </a:solidFill>
              <a:cs typeface="Arial"/>
            </a:endParaRPr>
          </a:p>
          <a:p>
            <a:pPr lvl="2">
              <a:buClrTx/>
            </a:pPr>
            <a:endParaRPr lang="en-US" sz="2200">
              <a:solidFill>
                <a:srgbClr val="000000"/>
              </a:solidFill>
              <a:cs typeface="Arial"/>
            </a:endParaRPr>
          </a:p>
        </p:txBody>
      </p:sp>
      <p:pic>
        <p:nvPicPr>
          <p:cNvPr id="9" name="Picture 8" descr="A sign on the side of a road&#10;&#10;Description automatically generated with medium confidence">
            <a:extLst>
              <a:ext uri="{FF2B5EF4-FFF2-40B4-BE49-F238E27FC236}">
                <a16:creationId xmlns:a16="http://schemas.microsoft.com/office/drawing/2014/main" id="{6D2BD798-F6D7-8288-E816-35453E157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524" y="257176"/>
            <a:ext cx="3878036" cy="5170714"/>
          </a:xfrm>
          <a:prstGeom prst="rect">
            <a:avLst/>
          </a:prstGeom>
        </p:spPr>
      </p:pic>
      <p:sp>
        <p:nvSpPr>
          <p:cNvPr id="2" name="Text Placeholder 2">
            <a:extLst>
              <a:ext uri="{FF2B5EF4-FFF2-40B4-BE49-F238E27FC236}">
                <a16:creationId xmlns:a16="http://schemas.microsoft.com/office/drawing/2014/main" id="{D83CA223-1495-D0D5-D78D-1D5D631BFB5F}"/>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27</a:t>
            </a:fld>
            <a:r>
              <a:rPr lang="en-US" sz="1000" b="0" dirty="0">
                <a:solidFill>
                  <a:srgbClr val="000000"/>
                </a:solidFill>
              </a:rPr>
              <a:t> of 32</a:t>
            </a:r>
          </a:p>
        </p:txBody>
      </p:sp>
    </p:spTree>
    <p:extLst>
      <p:ext uri="{BB962C8B-B14F-4D97-AF65-F5344CB8AC3E}">
        <p14:creationId xmlns:p14="http://schemas.microsoft.com/office/powerpoint/2010/main" val="3497572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10285"/>
            <a:ext cx="10363200" cy="465138"/>
          </a:xfrm>
        </p:spPr>
        <p:txBody>
          <a:bodyPr vert="horz" lIns="91440" tIns="45720" rIns="91440" bIns="45720" rtlCol="0" anchor="t">
            <a:noAutofit/>
          </a:bodyPr>
          <a:lstStyle/>
          <a:p>
            <a:r>
              <a:rPr lang="en-US" sz="2000"/>
              <a:t>      Biological Resources</a:t>
            </a:r>
          </a:p>
        </p:txBody>
      </p:sp>
      <p:sp>
        <p:nvSpPr>
          <p:cNvPr id="2" name="Content Placeholder 5">
            <a:extLst>
              <a:ext uri="{FF2B5EF4-FFF2-40B4-BE49-F238E27FC236}">
                <a16:creationId xmlns:a16="http://schemas.microsoft.com/office/drawing/2014/main" id="{448A246C-DBD0-3828-5FC3-8E689017B2A5}"/>
              </a:ext>
            </a:extLst>
          </p:cNvPr>
          <p:cNvSpPr txBox="1">
            <a:spLocks/>
          </p:cNvSpPr>
          <p:nvPr/>
        </p:nvSpPr>
        <p:spPr>
          <a:xfrm>
            <a:off x="403225" y="391715"/>
            <a:ext cx="5219700" cy="5181600"/>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a:solidFill>
                  <a:srgbClr val="000000"/>
                </a:solidFill>
              </a:rPr>
              <a:t>Biological Resources</a:t>
            </a:r>
          </a:p>
          <a:p>
            <a:pPr lvl="1">
              <a:spcBef>
                <a:spcPts val="20"/>
              </a:spcBef>
              <a:buClrTx/>
              <a:buFont typeface="Wingdings" panose="05000000000000000000" pitchFamily="2" charset="2"/>
              <a:buChar char="§"/>
            </a:pPr>
            <a:r>
              <a:rPr lang="en-US" sz="2200">
                <a:solidFill>
                  <a:srgbClr val="000000"/>
                </a:solidFill>
              </a:rPr>
              <a:t>Key resources include:</a:t>
            </a:r>
            <a:endParaRPr lang="en-US" sz="2200">
              <a:solidFill>
                <a:srgbClr val="000000"/>
              </a:solidFill>
              <a:cs typeface="Arial"/>
            </a:endParaRPr>
          </a:p>
          <a:p>
            <a:pPr lvl="2">
              <a:spcBef>
                <a:spcPts val="20"/>
              </a:spcBef>
              <a:buClrTx/>
              <a:buFont typeface="Wingdings" panose="05000000000000000000" pitchFamily="2" charset="2"/>
              <a:buChar char="§"/>
            </a:pPr>
            <a:r>
              <a:rPr lang="en-US" sz="2000">
                <a:solidFill>
                  <a:srgbClr val="000000"/>
                </a:solidFill>
              </a:rPr>
              <a:t>USFS sensitive species (several plants and aquatic wildlife)</a:t>
            </a:r>
            <a:endParaRPr lang="en-US" sz="2000">
              <a:cs typeface="Arial"/>
            </a:endParaRPr>
          </a:p>
          <a:p>
            <a:pPr lvl="2">
              <a:spcBef>
                <a:spcPts val="20"/>
              </a:spcBef>
              <a:buClrTx/>
              <a:buFont typeface="Wingdings" panose="05000000000000000000" pitchFamily="2" charset="2"/>
              <a:buChar char="§"/>
            </a:pPr>
            <a:r>
              <a:rPr lang="en-US" sz="2000">
                <a:solidFill>
                  <a:srgbClr val="000000"/>
                </a:solidFill>
              </a:rPr>
              <a:t>Riparian habitat</a:t>
            </a:r>
            <a:endParaRPr lang="en-US" sz="2000">
              <a:cs typeface="Arial"/>
            </a:endParaRPr>
          </a:p>
          <a:p>
            <a:pPr lvl="2">
              <a:spcBef>
                <a:spcPts val="20"/>
              </a:spcBef>
              <a:buClrTx/>
              <a:buFont typeface="Wingdings" panose="05000000000000000000" pitchFamily="2" charset="2"/>
              <a:buChar char="§"/>
            </a:pPr>
            <a:r>
              <a:rPr lang="en-US" sz="2000">
                <a:solidFill>
                  <a:srgbClr val="000000"/>
                </a:solidFill>
              </a:rPr>
              <a:t>Streams and wetlands (waters of the U.S.)</a:t>
            </a:r>
            <a:endParaRPr lang="en-US" sz="2000">
              <a:cs typeface="Arial"/>
            </a:endParaRPr>
          </a:p>
          <a:p>
            <a:pPr lvl="2">
              <a:spcBef>
                <a:spcPts val="20"/>
              </a:spcBef>
              <a:buClrTx/>
              <a:buFont typeface="Wingdings" panose="05000000000000000000" pitchFamily="2" charset="2"/>
              <a:buChar char="§"/>
            </a:pPr>
            <a:r>
              <a:rPr lang="en-US" sz="2000">
                <a:solidFill>
                  <a:srgbClr val="000000"/>
                </a:solidFill>
              </a:rPr>
              <a:t>Invasive plants</a:t>
            </a:r>
            <a:endParaRPr lang="en-US" sz="2000">
              <a:cs typeface="Arial"/>
            </a:endParaRPr>
          </a:p>
          <a:p>
            <a:pPr lvl="1">
              <a:spcBef>
                <a:spcPts val="20"/>
              </a:spcBef>
              <a:buClrTx/>
              <a:buFont typeface="Wingdings" panose="05000000000000000000" pitchFamily="2" charset="2"/>
              <a:buChar char="§"/>
            </a:pPr>
            <a:r>
              <a:rPr lang="en-US" sz="2200">
                <a:solidFill>
                  <a:srgbClr val="000000"/>
                </a:solidFill>
              </a:rPr>
              <a:t>Preliminary considerations:</a:t>
            </a:r>
            <a:endParaRPr lang="en-US"/>
          </a:p>
          <a:p>
            <a:pPr lvl="2">
              <a:spcBef>
                <a:spcPts val="20"/>
              </a:spcBef>
              <a:buClrTx/>
              <a:buFont typeface="Wingdings" panose="05000000000000000000" pitchFamily="2" charset="2"/>
              <a:buChar char="§"/>
            </a:pPr>
            <a:r>
              <a:rPr lang="en-US" sz="2000">
                <a:solidFill>
                  <a:srgbClr val="000000"/>
                </a:solidFill>
              </a:rPr>
              <a:t>Minor habitat disturbance along road</a:t>
            </a:r>
            <a:endParaRPr lang="en-US" sz="2000">
              <a:cs typeface="Arial"/>
            </a:endParaRPr>
          </a:p>
          <a:p>
            <a:pPr lvl="2">
              <a:spcBef>
                <a:spcPts val="20"/>
              </a:spcBef>
              <a:buClrTx/>
              <a:buFont typeface="Wingdings" panose="05000000000000000000" pitchFamily="2" charset="2"/>
              <a:buChar char="§"/>
            </a:pPr>
            <a:r>
              <a:rPr lang="en-US" sz="2000">
                <a:solidFill>
                  <a:srgbClr val="000000"/>
                </a:solidFill>
              </a:rPr>
              <a:t>Potential impacts to sensitive plants </a:t>
            </a:r>
            <a:endParaRPr lang="en-US" sz="2000">
              <a:cs typeface="Arial"/>
            </a:endParaRPr>
          </a:p>
          <a:p>
            <a:pPr lvl="2">
              <a:spcBef>
                <a:spcPts val="20"/>
              </a:spcBef>
              <a:buClrTx/>
              <a:buFont typeface="Wingdings" panose="05000000000000000000" pitchFamily="2" charset="2"/>
              <a:buChar char="§"/>
            </a:pPr>
            <a:r>
              <a:rPr lang="en-US" sz="2000">
                <a:solidFill>
                  <a:srgbClr val="000000"/>
                </a:solidFill>
              </a:rPr>
              <a:t>Discharge of fill and other work in streams/wetlands</a:t>
            </a:r>
            <a:endParaRPr lang="en-US" sz="2000">
              <a:cs typeface="Arial"/>
            </a:endParaRPr>
          </a:p>
          <a:p>
            <a:pPr lvl="2">
              <a:spcBef>
                <a:spcPts val="20"/>
              </a:spcBef>
              <a:buClrTx/>
              <a:buFont typeface="Wingdings" panose="05000000000000000000" pitchFamily="2" charset="2"/>
              <a:buChar char="§"/>
            </a:pPr>
            <a:r>
              <a:rPr lang="en-US" sz="2000">
                <a:solidFill>
                  <a:srgbClr val="000000"/>
                </a:solidFill>
              </a:rPr>
              <a:t>Potential spread of invasive plants</a:t>
            </a:r>
            <a:endParaRPr lang="en-US" sz="2000">
              <a:cs typeface="Arial"/>
            </a:endParaRPr>
          </a:p>
        </p:txBody>
      </p:sp>
      <p:pic>
        <p:nvPicPr>
          <p:cNvPr id="8" name="Picture 7" descr="A picture containing outdoor, tree, road, sky&#10;&#10;Description automatically generated">
            <a:extLst>
              <a:ext uri="{FF2B5EF4-FFF2-40B4-BE49-F238E27FC236}">
                <a16:creationId xmlns:a16="http://schemas.microsoft.com/office/drawing/2014/main" id="{8686F1A4-6B64-2847-4EDA-167026179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847725"/>
            <a:ext cx="5692775" cy="4269581"/>
          </a:xfrm>
          <a:prstGeom prst="rect">
            <a:avLst/>
          </a:prstGeom>
        </p:spPr>
      </p:pic>
      <p:sp>
        <p:nvSpPr>
          <p:cNvPr id="4" name="Text Placeholder 2">
            <a:extLst>
              <a:ext uri="{FF2B5EF4-FFF2-40B4-BE49-F238E27FC236}">
                <a16:creationId xmlns:a16="http://schemas.microsoft.com/office/drawing/2014/main" id="{663046C3-31F6-8612-292A-C45EE1F56EC2}"/>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28</a:t>
            </a:fld>
            <a:r>
              <a:rPr lang="en-US" sz="1000" b="0" dirty="0">
                <a:solidFill>
                  <a:srgbClr val="000000"/>
                </a:solidFill>
              </a:rPr>
              <a:t> of 32</a:t>
            </a:r>
          </a:p>
        </p:txBody>
      </p:sp>
    </p:spTree>
    <p:extLst>
      <p:ext uri="{BB962C8B-B14F-4D97-AF65-F5344CB8AC3E}">
        <p14:creationId xmlns:p14="http://schemas.microsoft.com/office/powerpoint/2010/main" val="2485303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0363200" cy="465138"/>
          </a:xfrm>
        </p:spPr>
        <p:txBody>
          <a:bodyPr/>
          <a:lstStyle/>
          <a:p>
            <a:r>
              <a:rPr lang="en-US" sz="2000"/>
              <a:t>      Floodplains and Water Quality</a:t>
            </a:r>
          </a:p>
        </p:txBody>
      </p:sp>
      <p:sp>
        <p:nvSpPr>
          <p:cNvPr id="2" name="Content Placeholder 5">
            <a:extLst>
              <a:ext uri="{FF2B5EF4-FFF2-40B4-BE49-F238E27FC236}">
                <a16:creationId xmlns:a16="http://schemas.microsoft.com/office/drawing/2014/main" id="{8E98FC0B-301A-1ED3-1687-F28809466E84}"/>
              </a:ext>
            </a:extLst>
          </p:cNvPr>
          <p:cNvSpPr txBox="1">
            <a:spLocks/>
          </p:cNvSpPr>
          <p:nvPr/>
        </p:nvSpPr>
        <p:spPr>
          <a:xfrm>
            <a:off x="457199" y="400050"/>
            <a:ext cx="4800601" cy="2690954"/>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Floodplains</a:t>
            </a:r>
          </a:p>
          <a:p>
            <a:pPr lvl="1">
              <a:buClrTx/>
              <a:buFont typeface="Wingdings" panose="05000000000000000000" pitchFamily="2" charset="2"/>
              <a:buChar char="§"/>
            </a:pPr>
            <a:r>
              <a:rPr lang="en-US" sz="2200" dirty="0">
                <a:solidFill>
                  <a:srgbClr val="000000"/>
                </a:solidFill>
                <a:cs typeface="Arial"/>
              </a:rPr>
              <a:t>Zone A 100-year floodplain around Mill Creek</a:t>
            </a:r>
          </a:p>
          <a:p>
            <a:pPr lvl="1">
              <a:buClrTx/>
              <a:buFont typeface="Wingdings" panose="05000000000000000000" pitchFamily="2" charset="2"/>
              <a:buChar char="§"/>
            </a:pPr>
            <a:r>
              <a:rPr lang="en-US" sz="2200" dirty="0">
                <a:solidFill>
                  <a:srgbClr val="000000"/>
                </a:solidFill>
                <a:cs typeface="Arial"/>
              </a:rPr>
              <a:t>Anticipate no rise in flood elevations with drainage improvements</a:t>
            </a:r>
          </a:p>
          <a:p>
            <a:pPr lvl="2">
              <a:buClrTx/>
              <a:buFont typeface="Wingdings" panose="05000000000000000000" pitchFamily="2" charset="2"/>
              <a:buChar char="§"/>
            </a:pPr>
            <a:endParaRPr lang="en-US" sz="2200" dirty="0">
              <a:solidFill>
                <a:srgbClr val="000000"/>
              </a:solidFill>
              <a:cs typeface="Arial"/>
            </a:endParaRPr>
          </a:p>
          <a:p>
            <a:pPr lvl="1">
              <a:buClrTx/>
            </a:pPr>
            <a:endParaRPr lang="en-US" sz="2200">
              <a:solidFill>
                <a:srgbClr val="000000"/>
              </a:solidFill>
              <a:cs typeface="Arial"/>
            </a:endParaRPr>
          </a:p>
        </p:txBody>
      </p:sp>
      <p:sp>
        <p:nvSpPr>
          <p:cNvPr id="4" name="Content Placeholder 5">
            <a:extLst>
              <a:ext uri="{FF2B5EF4-FFF2-40B4-BE49-F238E27FC236}">
                <a16:creationId xmlns:a16="http://schemas.microsoft.com/office/drawing/2014/main" id="{5688E7CE-C4CE-5CAB-51DB-B90E0C574DC2}"/>
              </a:ext>
            </a:extLst>
          </p:cNvPr>
          <p:cNvSpPr txBox="1">
            <a:spLocks/>
          </p:cNvSpPr>
          <p:nvPr/>
        </p:nvSpPr>
        <p:spPr>
          <a:xfrm>
            <a:off x="5410200" y="400050"/>
            <a:ext cx="6324600" cy="3656744"/>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Water Quality</a:t>
            </a:r>
          </a:p>
          <a:p>
            <a:pPr lvl="1">
              <a:buClrTx/>
              <a:buFont typeface="Wingdings" panose="05000000000000000000" pitchFamily="2" charset="2"/>
              <a:buChar char="§"/>
            </a:pPr>
            <a:r>
              <a:rPr lang="en-US" sz="2200" dirty="0">
                <a:solidFill>
                  <a:srgbClr val="000000"/>
                </a:solidFill>
                <a:cs typeface="Arial"/>
              </a:rPr>
              <a:t>Key resources include:</a:t>
            </a:r>
            <a:endParaRPr lang="en-US" sz="2200" dirty="0">
              <a:solidFill>
                <a:srgbClr val="000000"/>
              </a:solidFill>
            </a:endParaRPr>
          </a:p>
          <a:p>
            <a:pPr lvl="2">
              <a:buClrTx/>
              <a:buFont typeface="Wingdings" panose="05000000000000000000" pitchFamily="2" charset="2"/>
              <a:buChar char="§"/>
            </a:pPr>
            <a:r>
              <a:rPr lang="en-US" sz="2000" dirty="0">
                <a:solidFill>
                  <a:srgbClr val="000000"/>
                </a:solidFill>
                <a:cs typeface="Arial"/>
              </a:rPr>
              <a:t>Mill Creek and its tributaries</a:t>
            </a:r>
          </a:p>
          <a:p>
            <a:pPr lvl="1">
              <a:buClrTx/>
              <a:buFont typeface="Wingdings" panose="05000000000000000000" pitchFamily="2" charset="2"/>
              <a:buChar char="§"/>
            </a:pPr>
            <a:r>
              <a:rPr lang="en-US" sz="2200" dirty="0">
                <a:solidFill>
                  <a:srgbClr val="000000"/>
                </a:solidFill>
              </a:rPr>
              <a:t>Preliminary considerations:</a:t>
            </a:r>
            <a:endParaRPr lang="en-US" sz="2200" dirty="0">
              <a:solidFill>
                <a:srgbClr val="000000"/>
              </a:solidFill>
              <a:cs typeface="Arial"/>
            </a:endParaRPr>
          </a:p>
          <a:p>
            <a:pPr lvl="2">
              <a:buClrTx/>
              <a:buFont typeface="Wingdings" panose="05000000000000000000" pitchFamily="2" charset="2"/>
              <a:buChar char="§"/>
            </a:pPr>
            <a:r>
              <a:rPr lang="en-US" sz="2000" dirty="0">
                <a:solidFill>
                  <a:srgbClr val="000000"/>
                </a:solidFill>
              </a:rPr>
              <a:t>Temporary water quality concerns during construction</a:t>
            </a:r>
            <a:endParaRPr lang="en-US" sz="2000" dirty="0">
              <a:solidFill>
                <a:srgbClr val="000000"/>
              </a:solidFill>
              <a:cs typeface="Arial"/>
            </a:endParaRPr>
          </a:p>
          <a:p>
            <a:pPr lvl="2">
              <a:buClrTx/>
              <a:buFont typeface="Wingdings" panose="05000000000000000000" pitchFamily="2" charset="2"/>
              <a:buChar char="§"/>
            </a:pPr>
            <a:r>
              <a:rPr lang="en-US" sz="2000" dirty="0">
                <a:solidFill>
                  <a:srgbClr val="000000"/>
                </a:solidFill>
                <a:cs typeface="Arial"/>
              </a:rPr>
              <a:t>Decreased erosion from improved drainage</a:t>
            </a:r>
            <a:endParaRPr lang="en-US" sz="2000" dirty="0">
              <a:solidFill>
                <a:srgbClr val="000000"/>
              </a:solidFill>
            </a:endParaRPr>
          </a:p>
          <a:p>
            <a:pPr lvl="2">
              <a:buClrTx/>
              <a:buFont typeface="Wingdings" panose="05000000000000000000" pitchFamily="2" charset="2"/>
              <a:buChar char="§"/>
            </a:pPr>
            <a:r>
              <a:rPr lang="en-US" sz="2000" dirty="0">
                <a:solidFill>
                  <a:srgbClr val="000000"/>
                </a:solidFill>
                <a:cs typeface="Arial"/>
              </a:rPr>
              <a:t>Water quality treatment at parking lots</a:t>
            </a:r>
            <a:endParaRPr lang="en-US" sz="2000" dirty="0">
              <a:solidFill>
                <a:srgbClr val="000000"/>
              </a:solidFill>
            </a:endParaRPr>
          </a:p>
          <a:p>
            <a:pPr lvl="2">
              <a:buClrTx/>
            </a:pPr>
            <a:endParaRPr lang="en-US" sz="2000">
              <a:solidFill>
                <a:srgbClr val="000000"/>
              </a:solidFill>
              <a:cs typeface="Arial"/>
            </a:endParaRPr>
          </a:p>
        </p:txBody>
      </p:sp>
      <p:pic>
        <p:nvPicPr>
          <p:cNvPr id="6" name="Picture 5" descr="A picture containing outdoor, tree, wilderness, plant&#10;&#10;Description automatically generated">
            <a:extLst>
              <a:ext uri="{FF2B5EF4-FFF2-40B4-BE49-F238E27FC236}">
                <a16:creationId xmlns:a16="http://schemas.microsoft.com/office/drawing/2014/main" id="{C072F3AC-415C-7E90-B7A4-032A64AD3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3550" y="3755378"/>
            <a:ext cx="2438400" cy="1828800"/>
          </a:xfrm>
          <a:prstGeom prst="rect">
            <a:avLst/>
          </a:prstGeom>
        </p:spPr>
      </p:pic>
      <p:pic>
        <p:nvPicPr>
          <p:cNvPr id="8" name="Picture 7" descr="A stream running through a forest&#10;&#10;Description automatically generated with low confidence">
            <a:extLst>
              <a:ext uri="{FF2B5EF4-FFF2-40B4-BE49-F238E27FC236}">
                <a16:creationId xmlns:a16="http://schemas.microsoft.com/office/drawing/2014/main" id="{2C7FE924-5DB8-3AA7-06C9-31CDF890F1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25" y="3764903"/>
            <a:ext cx="2438400" cy="1828800"/>
          </a:xfrm>
          <a:prstGeom prst="rect">
            <a:avLst/>
          </a:prstGeom>
        </p:spPr>
      </p:pic>
      <p:pic>
        <p:nvPicPr>
          <p:cNvPr id="10" name="Picture 9" descr="A picture containing outdoor, tree, plant, river&#10;&#10;Description automatically generated">
            <a:extLst>
              <a:ext uri="{FF2B5EF4-FFF2-40B4-BE49-F238E27FC236}">
                <a16:creationId xmlns:a16="http://schemas.microsoft.com/office/drawing/2014/main" id="{71F6DA74-2A97-6072-9E62-FE000ED69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760" y="3764903"/>
            <a:ext cx="2438400" cy="1828800"/>
          </a:xfrm>
          <a:prstGeom prst="rect">
            <a:avLst/>
          </a:prstGeom>
        </p:spPr>
      </p:pic>
      <p:pic>
        <p:nvPicPr>
          <p:cNvPr id="12" name="Picture 11" descr="A bridge over a river&#10;&#10;Description automatically generated with low confidence">
            <a:extLst>
              <a:ext uri="{FF2B5EF4-FFF2-40B4-BE49-F238E27FC236}">
                <a16:creationId xmlns:a16="http://schemas.microsoft.com/office/drawing/2014/main" id="{626F7720-1713-2BE4-0CBC-E3D803257E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942" y="3750908"/>
            <a:ext cx="2438400" cy="1828800"/>
          </a:xfrm>
          <a:prstGeom prst="rect">
            <a:avLst/>
          </a:prstGeom>
        </p:spPr>
      </p:pic>
      <p:sp>
        <p:nvSpPr>
          <p:cNvPr id="5" name="Text Placeholder 2">
            <a:extLst>
              <a:ext uri="{FF2B5EF4-FFF2-40B4-BE49-F238E27FC236}">
                <a16:creationId xmlns:a16="http://schemas.microsoft.com/office/drawing/2014/main" id="{86E2D46B-7905-D613-BD21-DFE2F418B577}"/>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29</a:t>
            </a:fld>
            <a:r>
              <a:rPr lang="en-US" sz="1000" b="0" dirty="0">
                <a:solidFill>
                  <a:srgbClr val="000000"/>
                </a:solidFill>
              </a:rPr>
              <a:t> of 32</a:t>
            </a:r>
          </a:p>
        </p:txBody>
      </p:sp>
    </p:spTree>
    <p:extLst>
      <p:ext uri="{BB962C8B-B14F-4D97-AF65-F5344CB8AC3E}">
        <p14:creationId xmlns:p14="http://schemas.microsoft.com/office/powerpoint/2010/main" val="143062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4267D-2CE5-F390-EFDD-6EC6990113F4}"/>
              </a:ext>
            </a:extLst>
          </p:cNvPr>
          <p:cNvSpPr>
            <a:spLocks noGrp="1"/>
          </p:cNvSpPr>
          <p:nvPr>
            <p:ph type="title"/>
          </p:nvPr>
        </p:nvSpPr>
        <p:spPr>
          <a:xfrm>
            <a:off x="3984993" y="2857500"/>
            <a:ext cx="11277600" cy="1143000"/>
          </a:xfrm>
        </p:spPr>
        <p:txBody>
          <a:bodyPr/>
          <a:lstStyle/>
          <a:p>
            <a:r>
              <a:rPr lang="en-US" dirty="0"/>
              <a:t>Project Background</a:t>
            </a:r>
          </a:p>
        </p:txBody>
      </p:sp>
    </p:spTree>
    <p:extLst>
      <p:ext uri="{BB962C8B-B14F-4D97-AF65-F5344CB8AC3E}">
        <p14:creationId xmlns:p14="http://schemas.microsoft.com/office/powerpoint/2010/main" val="921968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D5DAFB-C393-4018-ADAF-5980FAE46794}"/>
              </a:ext>
            </a:extLst>
          </p:cNvPr>
          <p:cNvSpPr>
            <a:spLocks noGrp="1"/>
          </p:cNvSpPr>
          <p:nvPr>
            <p:ph type="body" sz="quarter" idx="11"/>
          </p:nvPr>
        </p:nvSpPr>
        <p:spPr>
          <a:xfrm>
            <a:off x="0" y="6000760"/>
            <a:ext cx="10363200" cy="465138"/>
          </a:xfrm>
        </p:spPr>
        <p:txBody>
          <a:bodyPr vert="horz" lIns="91440" tIns="45720" rIns="91440" bIns="45720" rtlCol="0" anchor="t">
            <a:noAutofit/>
          </a:bodyPr>
          <a:lstStyle/>
          <a:p>
            <a:r>
              <a:rPr lang="en-US" sz="2000" dirty="0"/>
              <a:t>      Land Use</a:t>
            </a:r>
          </a:p>
        </p:txBody>
      </p:sp>
      <p:sp>
        <p:nvSpPr>
          <p:cNvPr id="4" name="Content Placeholder 5">
            <a:extLst>
              <a:ext uri="{FF2B5EF4-FFF2-40B4-BE49-F238E27FC236}">
                <a16:creationId xmlns:a16="http://schemas.microsoft.com/office/drawing/2014/main" id="{4287C79B-88E5-C9B2-03E8-0CD68D67BDB5}"/>
              </a:ext>
            </a:extLst>
          </p:cNvPr>
          <p:cNvSpPr txBox="1">
            <a:spLocks/>
          </p:cNvSpPr>
          <p:nvPr/>
        </p:nvSpPr>
        <p:spPr>
          <a:xfrm>
            <a:off x="457199" y="249721"/>
            <a:ext cx="5895975" cy="5414181"/>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dirty="0">
                <a:solidFill>
                  <a:srgbClr val="000000"/>
                </a:solidFill>
                <a:cs typeface="Arial"/>
              </a:rPr>
              <a:t>Land Use</a:t>
            </a:r>
            <a:endParaRPr lang="en-US" sz="2400" b="1" dirty="0">
              <a:solidFill>
                <a:srgbClr val="000000"/>
              </a:solidFill>
            </a:endParaRPr>
          </a:p>
          <a:p>
            <a:pPr lvl="1">
              <a:buClrTx/>
              <a:buFont typeface="Wingdings" panose="05000000000000000000" pitchFamily="2" charset="2"/>
              <a:buChar char="§"/>
            </a:pPr>
            <a:r>
              <a:rPr lang="en-US" sz="2400" dirty="0">
                <a:solidFill>
                  <a:srgbClr val="000000"/>
                </a:solidFill>
                <a:cs typeface="Arial"/>
              </a:rPr>
              <a:t>Key resources include:</a:t>
            </a:r>
            <a:endParaRPr lang="en-US" sz="2400" dirty="0">
              <a:solidFill>
                <a:srgbClr val="000000"/>
              </a:solidFill>
            </a:endParaRPr>
          </a:p>
          <a:p>
            <a:pPr lvl="2">
              <a:buClrTx/>
              <a:buFont typeface="Wingdings" panose="05000000000000000000" pitchFamily="2" charset="2"/>
              <a:buChar char="§"/>
            </a:pPr>
            <a:r>
              <a:rPr lang="en-US" dirty="0">
                <a:solidFill>
                  <a:srgbClr val="000000"/>
                </a:solidFill>
                <a:cs typeface="Arial"/>
              </a:rPr>
              <a:t>Plan </a:t>
            </a:r>
            <a:r>
              <a:rPr lang="en-US">
                <a:solidFill>
                  <a:srgbClr val="000000"/>
                </a:solidFill>
                <a:cs typeface="Arial"/>
              </a:rPr>
              <a:t>consistency</a:t>
            </a:r>
          </a:p>
          <a:p>
            <a:pPr lvl="2">
              <a:buClrTx/>
              <a:buFont typeface="Wingdings" panose="05000000000000000000" pitchFamily="2" charset="2"/>
              <a:buChar char="§"/>
            </a:pPr>
            <a:r>
              <a:rPr lang="en-US">
                <a:solidFill>
                  <a:srgbClr val="000000"/>
                </a:solidFill>
                <a:cs typeface="Arial"/>
              </a:rPr>
              <a:t>Existing</a:t>
            </a:r>
            <a:r>
              <a:rPr lang="en-US" dirty="0">
                <a:solidFill>
                  <a:srgbClr val="000000"/>
                </a:solidFill>
                <a:cs typeface="Arial"/>
              </a:rPr>
              <a:t> land uses</a:t>
            </a:r>
            <a:endParaRPr lang="en-US"/>
          </a:p>
          <a:p>
            <a:pPr lvl="2">
              <a:buClrTx/>
              <a:buFont typeface="Wingdings" panose="05000000000000000000" pitchFamily="2" charset="2"/>
              <a:buChar char="§"/>
            </a:pPr>
            <a:r>
              <a:rPr lang="en-US" dirty="0">
                <a:solidFill>
                  <a:srgbClr val="000000"/>
                </a:solidFill>
                <a:cs typeface="Arial"/>
              </a:rPr>
              <a:t>Inventory Roadless Areas (IRAs)</a:t>
            </a:r>
          </a:p>
          <a:p>
            <a:pPr lvl="1">
              <a:buClrTx/>
              <a:buFont typeface="Wingdings" panose="05000000000000000000" pitchFamily="2" charset="2"/>
              <a:buChar char="§"/>
            </a:pPr>
            <a:r>
              <a:rPr lang="en-US" sz="2400" dirty="0">
                <a:solidFill>
                  <a:srgbClr val="000000"/>
                </a:solidFill>
                <a:cs typeface="Arial"/>
              </a:rPr>
              <a:t>Preliminary considerations:</a:t>
            </a:r>
            <a:endParaRPr lang="en-US" sz="2400" dirty="0">
              <a:solidFill>
                <a:srgbClr val="000000"/>
              </a:solidFill>
            </a:endParaRPr>
          </a:p>
          <a:p>
            <a:pPr lvl="2">
              <a:buClrTx/>
              <a:buFont typeface="Wingdings" panose="05000000000000000000" pitchFamily="2" charset="2"/>
              <a:buChar char="§"/>
            </a:pPr>
            <a:r>
              <a:rPr lang="en-US" dirty="0">
                <a:solidFill>
                  <a:srgbClr val="000000"/>
                </a:solidFill>
                <a:cs typeface="Arial"/>
              </a:rPr>
              <a:t>Road improvements are consistent with planning goals</a:t>
            </a:r>
          </a:p>
          <a:p>
            <a:pPr lvl="2">
              <a:buClrTx/>
              <a:buFont typeface="Wingdings" panose="05000000000000000000" pitchFamily="2" charset="2"/>
              <a:buChar char="§"/>
            </a:pPr>
            <a:r>
              <a:rPr lang="en-US" dirty="0">
                <a:solidFill>
                  <a:srgbClr val="000000"/>
                </a:solidFill>
                <a:cs typeface="Arial"/>
              </a:rPr>
              <a:t>Modification of easement between the County and USFS</a:t>
            </a:r>
          </a:p>
          <a:p>
            <a:pPr lvl="2">
              <a:buClrTx/>
              <a:buFont typeface="Wingdings" panose="05000000000000000000" pitchFamily="2" charset="2"/>
              <a:buChar char="§"/>
            </a:pPr>
            <a:r>
              <a:rPr lang="en-US" dirty="0">
                <a:solidFill>
                  <a:srgbClr val="000000"/>
                </a:solidFill>
              </a:rPr>
              <a:t>Encroachment into IRAs</a:t>
            </a:r>
          </a:p>
          <a:p>
            <a:pPr lvl="2">
              <a:buClrTx/>
              <a:buFont typeface="Wingdings" panose="05000000000000000000" pitchFamily="2" charset="2"/>
              <a:buChar char="§"/>
            </a:pPr>
            <a:r>
              <a:rPr lang="en-US" dirty="0">
                <a:solidFill>
                  <a:srgbClr val="000000"/>
                </a:solidFill>
                <a:cs typeface="Arial"/>
              </a:rPr>
              <a:t>Modification of uses due to expanded parking lots</a:t>
            </a:r>
          </a:p>
        </p:txBody>
      </p:sp>
      <p:grpSp>
        <p:nvGrpSpPr>
          <p:cNvPr id="6" name="Group 5">
            <a:extLst>
              <a:ext uri="{FF2B5EF4-FFF2-40B4-BE49-F238E27FC236}">
                <a16:creationId xmlns:a16="http://schemas.microsoft.com/office/drawing/2014/main" id="{622B26D6-6E12-2AAB-35B7-5966E96786F0}"/>
              </a:ext>
            </a:extLst>
          </p:cNvPr>
          <p:cNvGrpSpPr/>
          <p:nvPr/>
        </p:nvGrpSpPr>
        <p:grpSpPr>
          <a:xfrm>
            <a:off x="6912428" y="754959"/>
            <a:ext cx="4535712" cy="4605603"/>
            <a:chOff x="6803571" y="392102"/>
            <a:chExt cx="4535712" cy="4605603"/>
          </a:xfrm>
        </p:grpSpPr>
        <p:pic>
          <p:nvPicPr>
            <p:cNvPr id="2" name="Picture 4" descr="A picture containing map&#10;&#10;Description automatically generated">
              <a:extLst>
                <a:ext uri="{FF2B5EF4-FFF2-40B4-BE49-F238E27FC236}">
                  <a16:creationId xmlns:a16="http://schemas.microsoft.com/office/drawing/2014/main" id="{4F11D09A-7FA7-ED32-379A-A812B57DA9BE}"/>
                </a:ext>
              </a:extLst>
            </p:cNvPr>
            <p:cNvPicPr>
              <a:picLocks noChangeAspect="1"/>
            </p:cNvPicPr>
            <p:nvPr/>
          </p:nvPicPr>
          <p:blipFill rotWithShape="1">
            <a:blip r:embed="rId3"/>
            <a:srcRect l="5170" t="9761" r="29618" b="6604"/>
            <a:stretch/>
          </p:blipFill>
          <p:spPr>
            <a:xfrm>
              <a:off x="6912279" y="392102"/>
              <a:ext cx="4169379" cy="4362948"/>
            </a:xfrm>
            <a:prstGeom prst="rect">
              <a:avLst/>
            </a:prstGeom>
          </p:spPr>
        </p:pic>
        <p:sp>
          <p:nvSpPr>
            <p:cNvPr id="5" name="TextBox 4">
              <a:extLst>
                <a:ext uri="{FF2B5EF4-FFF2-40B4-BE49-F238E27FC236}">
                  <a16:creationId xmlns:a16="http://schemas.microsoft.com/office/drawing/2014/main" id="{CC95B75B-5C96-BC08-4E19-3B4E824D1201}"/>
                </a:ext>
              </a:extLst>
            </p:cNvPr>
            <p:cNvSpPr txBox="1"/>
            <p:nvPr/>
          </p:nvSpPr>
          <p:spPr>
            <a:xfrm>
              <a:off x="6803571" y="4689928"/>
              <a:ext cx="45357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solidFill>
                    <a:srgbClr val="000000"/>
                  </a:solidFill>
                  <a:cs typeface="Arial"/>
                </a:rPr>
                <a:t>Mt Aire and Mt Olympus Inventoried Roadless Areas</a:t>
              </a:r>
            </a:p>
          </p:txBody>
        </p:sp>
      </p:grpSp>
      <p:sp>
        <p:nvSpPr>
          <p:cNvPr id="7" name="Text Placeholder 2">
            <a:extLst>
              <a:ext uri="{FF2B5EF4-FFF2-40B4-BE49-F238E27FC236}">
                <a16:creationId xmlns:a16="http://schemas.microsoft.com/office/drawing/2014/main" id="{F326428C-A9F6-9C79-46C8-C8C64298892C}"/>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30</a:t>
            </a:fld>
            <a:r>
              <a:rPr lang="en-US" sz="1000" b="0" dirty="0">
                <a:solidFill>
                  <a:srgbClr val="000000"/>
                </a:solidFill>
              </a:rPr>
              <a:t> of 32</a:t>
            </a:r>
          </a:p>
        </p:txBody>
      </p:sp>
    </p:spTree>
    <p:extLst>
      <p:ext uri="{BB962C8B-B14F-4D97-AF65-F5344CB8AC3E}">
        <p14:creationId xmlns:p14="http://schemas.microsoft.com/office/powerpoint/2010/main" val="4204355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6010285"/>
            <a:ext cx="10363200" cy="465138"/>
          </a:xfrm>
        </p:spPr>
        <p:txBody>
          <a:bodyPr vert="horz" lIns="91440" tIns="45720" rIns="91440" bIns="45720" rtlCol="0" anchor="t">
            <a:noAutofit/>
          </a:bodyPr>
          <a:lstStyle/>
          <a:p>
            <a:r>
              <a:rPr lang="en-US" sz="2000" dirty="0"/>
              <a:t>      Project</a:t>
            </a:r>
            <a:r>
              <a:rPr lang="en-US" sz="2000"/>
              <a:t> Schedule</a:t>
            </a:r>
            <a:r>
              <a:rPr lang="en-US" sz="2000" dirty="0"/>
              <a:t> and Public Outreach</a:t>
            </a:r>
            <a:endParaRPr lang="en-US" sz="2000"/>
          </a:p>
        </p:txBody>
      </p:sp>
      <p:sp>
        <p:nvSpPr>
          <p:cNvPr id="4" name="TextBox 3">
            <a:extLst>
              <a:ext uri="{FF2B5EF4-FFF2-40B4-BE49-F238E27FC236}">
                <a16:creationId xmlns:a16="http://schemas.microsoft.com/office/drawing/2014/main" id="{4C4FE7A0-DBD0-B9A5-AF9B-A23714705442}"/>
              </a:ext>
            </a:extLst>
          </p:cNvPr>
          <p:cNvSpPr txBox="1"/>
          <p:nvPr/>
        </p:nvSpPr>
        <p:spPr>
          <a:xfrm>
            <a:off x="317420" y="700146"/>
            <a:ext cx="6311980" cy="3859518"/>
          </a:xfrm>
          <a:prstGeom prst="rect">
            <a:avLst/>
          </a:prstGeom>
          <a:noFill/>
        </p:spPr>
        <p:txBody>
          <a:bodyPr wrap="square" lIns="91440" tIns="45720" rIns="91440" bIns="45720" anchor="t">
            <a:spAutoFit/>
          </a:bodyPr>
          <a:lstStyle/>
          <a:p>
            <a:pPr marL="342900" indent="-342900">
              <a:buClrTx/>
              <a:buFont typeface="Wingdings" panose="05000000000000000000" pitchFamily="2" charset="2"/>
              <a:buChar char="§"/>
            </a:pPr>
            <a:r>
              <a:rPr lang="en-US" sz="2400" b="1" dirty="0">
                <a:solidFill>
                  <a:srgbClr val="000000"/>
                </a:solidFill>
              </a:rPr>
              <a:t>Schedule</a:t>
            </a:r>
          </a:p>
          <a:p>
            <a:pPr marL="742950" lvl="1" indent="-285750">
              <a:spcBef>
                <a:spcPct val="20000"/>
              </a:spcBef>
              <a:buSzPct val="80000"/>
              <a:buFont typeface="Wingdings" panose="05000000000000000000" pitchFamily="2" charset="2"/>
              <a:buChar char="§"/>
            </a:pPr>
            <a:r>
              <a:rPr lang="en-US" sz="2400" dirty="0">
                <a:solidFill>
                  <a:srgbClr val="000000"/>
                </a:solidFill>
                <a:cs typeface="Arial"/>
              </a:rPr>
              <a:t>Publish EA and finish preliminary design in Summer/Fall 2023</a:t>
            </a:r>
          </a:p>
          <a:p>
            <a:pPr marL="742950" lvl="1" indent="-285750">
              <a:spcBef>
                <a:spcPct val="20000"/>
              </a:spcBef>
              <a:buSzPct val="80000"/>
              <a:buFont typeface="Wingdings" panose="05000000000000000000" pitchFamily="2" charset="2"/>
              <a:buChar char="§"/>
            </a:pPr>
            <a:r>
              <a:rPr lang="en-US" sz="2400" dirty="0">
                <a:solidFill>
                  <a:srgbClr val="000000"/>
                </a:solidFill>
                <a:cs typeface="Arial"/>
              </a:rPr>
              <a:t>Following environmental review, next steps include:</a:t>
            </a:r>
          </a:p>
          <a:p>
            <a:pPr marL="1200150" lvl="2" indent="-285750">
              <a:spcBef>
                <a:spcPct val="20000"/>
              </a:spcBef>
              <a:buSzPct val="80000"/>
              <a:buFont typeface="Wingdings" panose="05000000000000000000" pitchFamily="2" charset="2"/>
              <a:buChar char="§"/>
            </a:pPr>
            <a:r>
              <a:rPr lang="en-US" sz="2400" dirty="0">
                <a:solidFill>
                  <a:srgbClr val="000000"/>
                </a:solidFill>
                <a:cs typeface="Arial"/>
              </a:rPr>
              <a:t>Finish final design (2024)</a:t>
            </a:r>
          </a:p>
          <a:p>
            <a:pPr marL="1200150" lvl="2" indent="-285750">
              <a:spcBef>
                <a:spcPct val="20000"/>
              </a:spcBef>
              <a:buSzPct val="80000"/>
              <a:buFont typeface="Wingdings" panose="05000000000000000000" pitchFamily="2" charset="2"/>
              <a:buChar char="§"/>
            </a:pPr>
            <a:r>
              <a:rPr lang="en-US" sz="2400" dirty="0">
                <a:solidFill>
                  <a:srgbClr val="000000"/>
                </a:solidFill>
                <a:cs typeface="Arial"/>
              </a:rPr>
              <a:t>Obtain permits (2024)</a:t>
            </a:r>
          </a:p>
          <a:p>
            <a:pPr marL="1200150" lvl="2" indent="-285750">
              <a:spcBef>
                <a:spcPct val="20000"/>
              </a:spcBef>
              <a:buSzPct val="80000"/>
              <a:buFont typeface="Wingdings" panose="05000000000000000000" pitchFamily="2" charset="2"/>
              <a:buChar char="§"/>
            </a:pPr>
            <a:r>
              <a:rPr lang="en-US" sz="2400" dirty="0">
                <a:solidFill>
                  <a:srgbClr val="000000"/>
                </a:solidFill>
                <a:cs typeface="Arial"/>
              </a:rPr>
              <a:t>Advertise and award project</a:t>
            </a:r>
          </a:p>
          <a:p>
            <a:pPr marL="1200150" lvl="2" indent="-285750">
              <a:spcBef>
                <a:spcPct val="20000"/>
              </a:spcBef>
              <a:buSzPct val="80000"/>
              <a:buFont typeface="Wingdings" panose="05000000000000000000" pitchFamily="2" charset="2"/>
              <a:buChar char="§"/>
            </a:pPr>
            <a:r>
              <a:rPr lang="en-US" sz="2400" dirty="0">
                <a:solidFill>
                  <a:srgbClr val="000000"/>
                </a:solidFill>
                <a:cs typeface="Arial"/>
              </a:rPr>
              <a:t>Begin construction, est. 2024/2025</a:t>
            </a:r>
            <a:endParaRPr lang="en-US" sz="2200" dirty="0">
              <a:solidFill>
                <a:srgbClr val="000000"/>
              </a:solidFill>
            </a:endParaRPr>
          </a:p>
        </p:txBody>
      </p:sp>
      <p:sp>
        <p:nvSpPr>
          <p:cNvPr id="5" name="Content Placeholder 5">
            <a:extLst>
              <a:ext uri="{FF2B5EF4-FFF2-40B4-BE49-F238E27FC236}">
                <a16:creationId xmlns:a16="http://schemas.microsoft.com/office/drawing/2014/main" id="{0A3D6E5C-B3E1-5E73-6531-315F92C97551}"/>
              </a:ext>
            </a:extLst>
          </p:cNvPr>
          <p:cNvSpPr txBox="1">
            <a:spLocks/>
          </p:cNvSpPr>
          <p:nvPr/>
        </p:nvSpPr>
        <p:spPr>
          <a:xfrm>
            <a:off x="6199792" y="639034"/>
            <a:ext cx="5895975" cy="4721453"/>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400" b="1" dirty="0">
                <a:solidFill>
                  <a:srgbClr val="000000"/>
                </a:solidFill>
                <a:cs typeface="Arial"/>
              </a:rPr>
              <a:t>Public Outreach</a:t>
            </a:r>
            <a:endParaRPr lang="en-US" dirty="0">
              <a:solidFill>
                <a:srgbClr val="555456"/>
              </a:solidFill>
              <a:cs typeface="Arial"/>
            </a:endParaRPr>
          </a:p>
          <a:p>
            <a:pPr lvl="1">
              <a:buClrTx/>
              <a:buFont typeface="Wingdings" panose="020B0604020202020204" pitchFamily="34" charset="0"/>
              <a:buChar char="§"/>
            </a:pPr>
            <a:r>
              <a:rPr lang="en-US" sz="2400" dirty="0">
                <a:solidFill>
                  <a:srgbClr val="000000"/>
                </a:solidFill>
                <a:cs typeface="Arial"/>
              </a:rPr>
              <a:t>Public Meeting #3 </a:t>
            </a:r>
            <a:endParaRPr lang="en-US" sz="2400" dirty="0">
              <a:solidFill>
                <a:srgbClr val="555456"/>
              </a:solidFill>
              <a:cs typeface="Arial"/>
            </a:endParaRPr>
          </a:p>
          <a:p>
            <a:pPr lvl="2">
              <a:buClrTx/>
              <a:buFont typeface="Wingdings" panose="05050102010706020507" pitchFamily="18" charset="2"/>
              <a:buChar char="§"/>
            </a:pPr>
            <a:r>
              <a:rPr lang="en-US" dirty="0">
                <a:solidFill>
                  <a:srgbClr val="000000"/>
                </a:solidFill>
                <a:cs typeface="Arial"/>
              </a:rPr>
              <a:t>Meeting materials will be available online on June 15, 2023</a:t>
            </a:r>
            <a:endParaRPr lang="en-US" dirty="0">
              <a:cs typeface="Arial"/>
            </a:endParaRPr>
          </a:p>
          <a:p>
            <a:pPr lvl="2">
              <a:buClrTx/>
              <a:buFont typeface="Wingdings" panose="05050102010706020507" pitchFamily="18" charset="2"/>
              <a:buChar char="§"/>
            </a:pPr>
            <a:r>
              <a:rPr lang="en-US" dirty="0">
                <a:solidFill>
                  <a:srgbClr val="000000"/>
                </a:solidFill>
                <a:cs typeface="Arial"/>
              </a:rPr>
              <a:t>Comment period is June 3 through July 10, 2023</a:t>
            </a:r>
          </a:p>
          <a:p>
            <a:pPr lvl="2">
              <a:buClrTx/>
              <a:buFont typeface="Wingdings" panose="020B0604020202020204" pitchFamily="34" charset="0"/>
              <a:buChar char="§"/>
            </a:pPr>
            <a:r>
              <a:rPr lang="en-US" dirty="0">
                <a:solidFill>
                  <a:srgbClr val="000000"/>
                </a:solidFill>
                <a:cs typeface="Arial"/>
              </a:rPr>
              <a:t>Please provide written comments</a:t>
            </a:r>
          </a:p>
          <a:p>
            <a:pPr lvl="2">
              <a:buClrTx/>
              <a:buFont typeface="Wingdings" panose="05050102010706020507" pitchFamily="18" charset="2"/>
              <a:buChar char="§"/>
            </a:pPr>
            <a:r>
              <a:rPr lang="en-US" dirty="0">
                <a:solidFill>
                  <a:srgbClr val="000000"/>
                </a:solidFill>
                <a:cs typeface="Arial"/>
              </a:rPr>
              <a:t>Ongoing consideration of comments</a:t>
            </a:r>
          </a:p>
          <a:p>
            <a:pPr lvl="1">
              <a:buClrTx/>
              <a:buFont typeface="Wingdings" panose="020B0604020202020204" pitchFamily="34" charset="0"/>
              <a:buChar char="§"/>
            </a:pPr>
            <a:r>
              <a:rPr lang="en-US" sz="2400" dirty="0">
                <a:solidFill>
                  <a:srgbClr val="000000"/>
                </a:solidFill>
                <a:cs typeface="Arial"/>
              </a:rPr>
              <a:t>Environmental Assessment</a:t>
            </a:r>
          </a:p>
          <a:p>
            <a:pPr lvl="2">
              <a:buClrTx/>
              <a:buFont typeface="Wingdings" panose="05050102010706020507" pitchFamily="18" charset="2"/>
              <a:buChar char="§"/>
            </a:pPr>
            <a:r>
              <a:rPr lang="en-US" dirty="0">
                <a:solidFill>
                  <a:srgbClr val="000000"/>
                </a:solidFill>
                <a:cs typeface="Arial"/>
              </a:rPr>
              <a:t>30-day comment period</a:t>
            </a:r>
          </a:p>
          <a:p>
            <a:pPr>
              <a:buClrTx/>
              <a:buFont typeface="Wingdings" panose="020B0604020202020204" pitchFamily="34" charset="0"/>
              <a:buChar char="§"/>
            </a:pPr>
            <a:endParaRPr lang="en-US" dirty="0">
              <a:solidFill>
                <a:srgbClr val="000000"/>
              </a:solidFill>
              <a:cs typeface="Arial"/>
            </a:endParaRPr>
          </a:p>
        </p:txBody>
      </p:sp>
      <p:sp>
        <p:nvSpPr>
          <p:cNvPr id="2" name="Text Placeholder 2">
            <a:extLst>
              <a:ext uri="{FF2B5EF4-FFF2-40B4-BE49-F238E27FC236}">
                <a16:creationId xmlns:a16="http://schemas.microsoft.com/office/drawing/2014/main" id="{5427B478-B8D2-74FC-C200-C7EDD550610C}"/>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31</a:t>
            </a:fld>
            <a:r>
              <a:rPr lang="en-US" sz="1000" b="0" dirty="0">
                <a:solidFill>
                  <a:srgbClr val="000000"/>
                </a:solidFill>
              </a:rPr>
              <a:t> of 32</a:t>
            </a:r>
          </a:p>
        </p:txBody>
      </p:sp>
    </p:spTree>
    <p:extLst>
      <p:ext uri="{BB962C8B-B14F-4D97-AF65-F5344CB8AC3E}">
        <p14:creationId xmlns:p14="http://schemas.microsoft.com/office/powerpoint/2010/main" val="3034837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6019810"/>
            <a:ext cx="10363200" cy="465138"/>
          </a:xfrm>
        </p:spPr>
        <p:txBody>
          <a:bodyPr/>
          <a:lstStyle/>
          <a:p>
            <a:r>
              <a:rPr lang="en-US" sz="2000"/>
              <a:t>      What comments and questions do you have?</a:t>
            </a:r>
          </a:p>
        </p:txBody>
      </p:sp>
      <p:sp>
        <p:nvSpPr>
          <p:cNvPr id="14" name="Content Placeholder 5">
            <a:extLst>
              <a:ext uri="{FF2B5EF4-FFF2-40B4-BE49-F238E27FC236}">
                <a16:creationId xmlns:a16="http://schemas.microsoft.com/office/drawing/2014/main" id="{6A9199D7-DD6E-4DA9-A2FD-6945B094B3A1}"/>
              </a:ext>
            </a:extLst>
          </p:cNvPr>
          <p:cNvSpPr txBox="1">
            <a:spLocks/>
          </p:cNvSpPr>
          <p:nvPr/>
        </p:nvSpPr>
        <p:spPr>
          <a:xfrm>
            <a:off x="486664" y="990600"/>
            <a:ext cx="9876536" cy="634990"/>
          </a:xfrm>
          <a:prstGeom prst="rect">
            <a:avLst/>
          </a:prstGeom>
        </p:spPr>
        <p:txBody>
          <a:bodyPr>
            <a:norm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a:p>
          <a:p>
            <a:pPr lvl="1"/>
            <a:endParaRPr lang="en-US" sz="2000"/>
          </a:p>
          <a:p>
            <a:endParaRPr lang="en-US" sz="2400"/>
          </a:p>
          <a:p>
            <a:pPr lvl="1">
              <a:spcBef>
                <a:spcPts val="0"/>
              </a:spcBef>
              <a:spcAft>
                <a:spcPts val="400"/>
              </a:spcAft>
            </a:pPr>
            <a:endParaRPr lang="en-US" sz="240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400"/>
              </a:spcAft>
            </a:pPr>
            <a:endParaRPr lang="en-US" sz="140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40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4">
            <a:extLst>
              <a:ext uri="{FF2B5EF4-FFF2-40B4-BE49-F238E27FC236}">
                <a16:creationId xmlns:a16="http://schemas.microsoft.com/office/drawing/2014/main" id="{E24B12F5-E3DB-48CC-B364-329EE75107C6}"/>
              </a:ext>
            </a:extLst>
          </p:cNvPr>
          <p:cNvSpPr txBox="1">
            <a:spLocks/>
          </p:cNvSpPr>
          <p:nvPr/>
        </p:nvSpPr>
        <p:spPr>
          <a:xfrm>
            <a:off x="561086" y="1430111"/>
            <a:ext cx="11277600" cy="4445572"/>
          </a:xfrm>
          <a:prstGeom prst="rect">
            <a:avLst/>
          </a:prstGeom>
          <a:noFill/>
          <a:ln>
            <a:noFill/>
          </a:ln>
          <a:effectLst/>
          <a:scene3d>
            <a:camera prst="orthographicFront">
              <a:rot lat="0" lon="0" rev="0"/>
            </a:camera>
            <a:lightRig rig="glow" dir="t">
              <a:rot lat="0" lon="0" rev="4800000"/>
            </a:lightRig>
          </a:scene3d>
          <a:sp3d prstMaterial="matte"/>
        </p:spPr>
        <p:txBody>
          <a:bodyPr vert="horz" lIns="91440" tIns="45720" rIns="91440" bIns="45720" rtlCol="0" anchor="t">
            <a:noAutofit/>
          </a:bodyPr>
          <a:lstStyle>
            <a:lvl1pPr marL="342900" indent="-342900" algn="l" defTabSz="914400" rtl="0" eaLnBrk="1" latinLnBrk="0" hangingPunct="1">
              <a:spcBef>
                <a:spcPct val="20000"/>
              </a:spcBef>
              <a:buClr>
                <a:schemeClr val="tx1"/>
              </a:buClr>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SzPct val="80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SzPct val="80000"/>
              <a:buFont typeface="Symbol" panose="05050102010706020507"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rgbClr val="000000"/>
                </a:solidFill>
              </a:rPr>
              <a:t>Please provide input by July 10, 2023</a:t>
            </a:r>
            <a:r>
              <a:rPr lang="en-US" sz="2400" dirty="0">
                <a:solidFill>
                  <a:srgbClr val="000000"/>
                </a:solidFill>
              </a:rPr>
              <a:t>. </a:t>
            </a:r>
            <a:endParaRPr lang="en-US" sz="2400" dirty="0">
              <a:solidFill>
                <a:srgbClr val="000000"/>
              </a:solidFill>
              <a:cs typeface="Arial"/>
            </a:endParaRPr>
          </a:p>
          <a:p>
            <a:pPr marL="0" indent="0" algn="ctr">
              <a:buNone/>
            </a:pPr>
            <a:r>
              <a:rPr lang="en-US" sz="2400" dirty="0">
                <a:solidFill>
                  <a:srgbClr val="000000"/>
                </a:solidFill>
              </a:rPr>
              <a:t>Your input will be considered throughout the design and environmental process. </a:t>
            </a:r>
            <a:endParaRPr lang="en-US" sz="2400" dirty="0">
              <a:solidFill>
                <a:srgbClr val="000000"/>
              </a:solidFill>
              <a:cs typeface="Arial"/>
            </a:endParaRPr>
          </a:p>
          <a:p>
            <a:pPr marL="0" indent="0" algn="ctr">
              <a:buNone/>
            </a:pPr>
            <a:r>
              <a:rPr lang="en-US" sz="2400" dirty="0">
                <a:solidFill>
                  <a:srgbClr val="000000"/>
                </a:solidFill>
              </a:rPr>
              <a:t>Fill out a comment card tonight.</a:t>
            </a:r>
            <a:endParaRPr lang="en-US" sz="2400" dirty="0">
              <a:solidFill>
                <a:srgbClr val="000000"/>
              </a:solidFill>
              <a:cs typeface="Arial"/>
            </a:endParaRPr>
          </a:p>
          <a:p>
            <a:pPr>
              <a:buClrTx/>
            </a:pPr>
            <a:r>
              <a:rPr lang="en-US" sz="2400" dirty="0">
                <a:solidFill>
                  <a:srgbClr val="000000"/>
                </a:solidFill>
              </a:rPr>
              <a:t>Email: </a:t>
            </a:r>
            <a:r>
              <a:rPr lang="en-US" sz="2400" dirty="0">
                <a:solidFill>
                  <a:srgbClr val="000000"/>
                </a:solidFill>
                <a:hlinkClick r:id="rId3"/>
              </a:rPr>
              <a:t>millcreekroad@slco.org</a:t>
            </a:r>
            <a:r>
              <a:rPr lang="en-US" sz="2400" dirty="0">
                <a:solidFill>
                  <a:srgbClr val="000000"/>
                </a:solidFill>
              </a:rPr>
              <a:t> </a:t>
            </a:r>
            <a:endParaRPr lang="en-US" sz="2400" dirty="0">
              <a:solidFill>
                <a:srgbClr val="000000"/>
              </a:solidFill>
              <a:cs typeface="Arial"/>
            </a:endParaRPr>
          </a:p>
          <a:p>
            <a:pPr>
              <a:buClrTx/>
            </a:pPr>
            <a:r>
              <a:rPr lang="en-US" sz="2400" dirty="0">
                <a:solidFill>
                  <a:srgbClr val="000000"/>
                </a:solidFill>
              </a:rPr>
              <a:t>By mail: Salt Lake County Regional Development, c/o Helen Peters, 2001 S. State Street S2-100, PO Box 144575, Salt Lake City, UT 84114</a:t>
            </a:r>
            <a:endParaRPr lang="en-US" sz="2400" dirty="0">
              <a:solidFill>
                <a:srgbClr val="000000"/>
              </a:solidFill>
              <a:cs typeface="Arial"/>
            </a:endParaRPr>
          </a:p>
          <a:p>
            <a:pPr>
              <a:buClrTx/>
            </a:pPr>
            <a:r>
              <a:rPr lang="en-US" sz="2400" dirty="0">
                <a:solidFill>
                  <a:srgbClr val="000000"/>
                </a:solidFill>
              </a:rPr>
              <a:t>Project Websites: </a:t>
            </a:r>
            <a:r>
              <a:rPr lang="en-US" sz="2400" dirty="0">
                <a:solidFill>
                  <a:srgbClr val="000000"/>
                </a:solidFill>
                <a:hlinkClick r:id="rId4"/>
              </a:rPr>
              <a:t>https://slco.org/millcreekcanyon</a:t>
            </a:r>
            <a:r>
              <a:rPr lang="en-US" sz="2400" dirty="0">
                <a:solidFill>
                  <a:srgbClr val="000000"/>
                </a:solidFill>
              </a:rPr>
              <a:t> and </a:t>
            </a:r>
            <a:r>
              <a:rPr lang="en-US" sz="2400" dirty="0">
                <a:solidFill>
                  <a:srgbClr val="000000"/>
                </a:solidFill>
                <a:hlinkClick r:id="rId5"/>
              </a:rPr>
              <a:t>https://highways.dot.gov/federal-lands/projects/ut/flap-sla-10-1</a:t>
            </a:r>
            <a:r>
              <a:rPr lang="en-US" sz="2400" dirty="0">
                <a:solidFill>
                  <a:srgbClr val="000000"/>
                </a:solidFill>
              </a:rPr>
              <a:t> </a:t>
            </a:r>
            <a:endParaRPr lang="en-US" sz="2400" dirty="0">
              <a:solidFill>
                <a:srgbClr val="000000"/>
              </a:solidFill>
              <a:cs typeface="Arial"/>
            </a:endParaRPr>
          </a:p>
        </p:txBody>
      </p:sp>
      <p:sp>
        <p:nvSpPr>
          <p:cNvPr id="2" name="Title 3">
            <a:extLst>
              <a:ext uri="{FF2B5EF4-FFF2-40B4-BE49-F238E27FC236}">
                <a16:creationId xmlns:a16="http://schemas.microsoft.com/office/drawing/2014/main" id="{2E3F7EEC-0427-6D7A-C804-BA880BD2A54D}"/>
              </a:ext>
            </a:extLst>
          </p:cNvPr>
          <p:cNvSpPr txBox="1">
            <a:spLocks/>
          </p:cNvSpPr>
          <p:nvPr/>
        </p:nvSpPr>
        <p:spPr>
          <a:xfrm>
            <a:off x="457200" y="685800"/>
            <a:ext cx="11277600" cy="1143000"/>
          </a:xfrm>
          <a:prstGeom prst="rect">
            <a:avLst/>
          </a:prstGeom>
        </p:spPr>
        <p:txBody>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a:t>Questions / Answers – General Input</a:t>
            </a:r>
          </a:p>
        </p:txBody>
      </p:sp>
      <p:sp>
        <p:nvSpPr>
          <p:cNvPr id="4" name="Text Placeholder 2">
            <a:extLst>
              <a:ext uri="{FF2B5EF4-FFF2-40B4-BE49-F238E27FC236}">
                <a16:creationId xmlns:a16="http://schemas.microsoft.com/office/drawing/2014/main" id="{DC4B180B-74D7-F91E-8E32-D267E8B34BDC}"/>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32</a:t>
            </a:fld>
            <a:r>
              <a:rPr lang="en-US" sz="1000" b="0" dirty="0">
                <a:solidFill>
                  <a:srgbClr val="000000"/>
                </a:solidFill>
              </a:rPr>
              <a:t> of 32</a:t>
            </a:r>
          </a:p>
        </p:txBody>
      </p:sp>
    </p:spTree>
    <p:extLst>
      <p:ext uri="{BB962C8B-B14F-4D97-AF65-F5344CB8AC3E}">
        <p14:creationId xmlns:p14="http://schemas.microsoft.com/office/powerpoint/2010/main" val="178147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6019810"/>
            <a:ext cx="9906000" cy="465138"/>
          </a:xfrm>
        </p:spPr>
        <p:txBody>
          <a:bodyPr/>
          <a:lstStyle/>
          <a:p>
            <a:r>
              <a:rPr lang="en-US" sz="2000"/>
              <a:t>Project Partners and the Federal Lands Access Program</a:t>
            </a:r>
          </a:p>
        </p:txBody>
      </p:sp>
      <p:sp>
        <p:nvSpPr>
          <p:cNvPr id="11" name="Content Placeholder 5">
            <a:extLst>
              <a:ext uri="{FF2B5EF4-FFF2-40B4-BE49-F238E27FC236}">
                <a16:creationId xmlns:a16="http://schemas.microsoft.com/office/drawing/2014/main" id="{D7746BD9-5503-426C-8B77-54EAF657738E}"/>
              </a:ext>
            </a:extLst>
          </p:cNvPr>
          <p:cNvSpPr txBox="1">
            <a:spLocks/>
          </p:cNvSpPr>
          <p:nvPr/>
        </p:nvSpPr>
        <p:spPr>
          <a:xfrm>
            <a:off x="829564" y="460375"/>
            <a:ext cx="4771136" cy="4876800"/>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a:solidFill>
                  <a:srgbClr val="000000"/>
                </a:solidFill>
              </a:rPr>
              <a:t>Project Partners</a:t>
            </a:r>
          </a:p>
          <a:p>
            <a:pPr lvl="1">
              <a:buClrTx/>
              <a:buFont typeface="Wingdings" panose="05000000000000000000" pitchFamily="2" charset="2"/>
              <a:buChar char="§"/>
            </a:pPr>
            <a:r>
              <a:rPr lang="en-US" sz="2200">
                <a:solidFill>
                  <a:srgbClr val="000000"/>
                </a:solidFill>
              </a:rPr>
              <a:t>Federal Highway Administration Central Federal Lands Highway Division (FHWA-CFLHD)</a:t>
            </a:r>
          </a:p>
          <a:p>
            <a:pPr lvl="1">
              <a:buClrTx/>
              <a:buFont typeface="Wingdings" panose="05000000000000000000" pitchFamily="2" charset="2"/>
              <a:buChar char="§"/>
            </a:pPr>
            <a:r>
              <a:rPr lang="en-US" sz="2200">
                <a:solidFill>
                  <a:srgbClr val="000000"/>
                </a:solidFill>
              </a:rPr>
              <a:t>Salt Lake County</a:t>
            </a:r>
          </a:p>
          <a:p>
            <a:pPr lvl="1">
              <a:buClrTx/>
              <a:buFont typeface="Wingdings" panose="05000000000000000000" pitchFamily="2" charset="2"/>
              <a:buChar char="§"/>
            </a:pPr>
            <a:r>
              <a:rPr lang="en-US" sz="2200">
                <a:solidFill>
                  <a:srgbClr val="000000"/>
                </a:solidFill>
              </a:rPr>
              <a:t>Millcreek</a:t>
            </a:r>
          </a:p>
          <a:p>
            <a:pPr lvl="1">
              <a:buClrTx/>
              <a:buFont typeface="Wingdings" panose="05000000000000000000" pitchFamily="2" charset="2"/>
              <a:buChar char="§"/>
            </a:pPr>
            <a:r>
              <a:rPr lang="en-US" sz="2200">
                <a:solidFill>
                  <a:srgbClr val="000000"/>
                </a:solidFill>
              </a:rPr>
              <a:t>US Forest Service (USFS), Uinta-Wasatch-Cache National Forest</a:t>
            </a:r>
          </a:p>
        </p:txBody>
      </p:sp>
      <p:sp>
        <p:nvSpPr>
          <p:cNvPr id="15" name="Content Placeholder 5">
            <a:extLst>
              <a:ext uri="{FF2B5EF4-FFF2-40B4-BE49-F238E27FC236}">
                <a16:creationId xmlns:a16="http://schemas.microsoft.com/office/drawing/2014/main" id="{F76D407B-1BA6-4E5A-95DF-70B5E1600C71}"/>
              </a:ext>
            </a:extLst>
          </p:cNvPr>
          <p:cNvSpPr txBox="1">
            <a:spLocks/>
          </p:cNvSpPr>
          <p:nvPr/>
        </p:nvSpPr>
        <p:spPr>
          <a:xfrm>
            <a:off x="5753100" y="460375"/>
            <a:ext cx="5246914" cy="5283210"/>
          </a:xfrm>
          <a:prstGeom prst="rect">
            <a:avLst/>
          </a:prstGeom>
        </p:spPr>
        <p:txBody>
          <a:bodyPr>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a:solidFill>
                  <a:srgbClr val="000000"/>
                </a:solidFill>
              </a:rPr>
              <a:t>FHWA Federal Lands Access Program</a:t>
            </a:r>
          </a:p>
          <a:p>
            <a:pPr lvl="1">
              <a:buClrTx/>
              <a:buFont typeface="Wingdings" panose="05000000000000000000" pitchFamily="2" charset="2"/>
              <a:buChar char="§"/>
            </a:pPr>
            <a:r>
              <a:rPr lang="en-US" sz="2200">
                <a:solidFill>
                  <a:srgbClr val="000000"/>
                </a:solidFill>
              </a:rPr>
              <a:t>Improve transportation facilities on or adjacent to federal lands</a:t>
            </a:r>
          </a:p>
          <a:p>
            <a:pPr lvl="1">
              <a:buClrTx/>
              <a:buFont typeface="Wingdings" panose="05000000000000000000" pitchFamily="2" charset="2"/>
              <a:buChar char="§"/>
            </a:pPr>
            <a:r>
              <a:rPr lang="en-US" sz="2200">
                <a:solidFill>
                  <a:srgbClr val="000000"/>
                </a:solidFill>
              </a:rPr>
              <a:t>Emphasis on high-use federal recreation sites</a:t>
            </a:r>
          </a:p>
          <a:p>
            <a:pPr lvl="1">
              <a:buClrTx/>
              <a:buFont typeface="Wingdings" panose="05000000000000000000" pitchFamily="2" charset="2"/>
              <a:buChar char="§"/>
            </a:pPr>
            <a:r>
              <a:rPr lang="en-US" sz="2200">
                <a:solidFill>
                  <a:srgbClr val="000000"/>
                </a:solidFill>
              </a:rPr>
              <a:t>Supplements state and local resources for public roads, transit systems, and other transportation facilities</a:t>
            </a:r>
          </a:p>
          <a:p>
            <a:pPr lvl="1">
              <a:buClrTx/>
              <a:buFont typeface="Wingdings" panose="05000000000000000000" pitchFamily="2" charset="2"/>
              <a:buChar char="§"/>
            </a:pPr>
            <a:r>
              <a:rPr lang="en-US" sz="2200">
                <a:solidFill>
                  <a:srgbClr val="000000"/>
                </a:solidFill>
              </a:rPr>
              <a:t>Federal and local match: costs are split between federal and local project partners</a:t>
            </a:r>
          </a:p>
          <a:p>
            <a:endParaRPr lang="en-US" sz="2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Placeholder 16">
            <a:extLst>
              <a:ext uri="{FF2B5EF4-FFF2-40B4-BE49-F238E27FC236}">
                <a16:creationId xmlns:a16="http://schemas.microsoft.com/office/drawing/2014/main" id="{368B9125-76BB-0146-B2A3-81E28C7106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39" b="-1613"/>
          <a:stretch/>
        </p:blipFill>
        <p:spPr>
          <a:xfrm>
            <a:off x="4743022" y="4443813"/>
            <a:ext cx="922919" cy="982463"/>
          </a:xfrm>
          <a:prstGeom prst="rect">
            <a:avLst/>
          </a:prstGeom>
        </p:spPr>
      </p:pic>
      <p:pic>
        <p:nvPicPr>
          <p:cNvPr id="4" name="Picture Placeholder 20">
            <a:extLst>
              <a:ext uri="{FF2B5EF4-FFF2-40B4-BE49-F238E27FC236}">
                <a16:creationId xmlns:a16="http://schemas.microsoft.com/office/drawing/2014/main" id="{3F2A5774-B774-B802-F8BC-1ACDF4E405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4" b="-8144"/>
          <a:stretch/>
        </p:blipFill>
        <p:spPr>
          <a:xfrm>
            <a:off x="3454143" y="4413499"/>
            <a:ext cx="981128" cy="1012777"/>
          </a:xfrm>
          <a:prstGeom prst="rect">
            <a:avLst/>
          </a:prstGeom>
        </p:spPr>
      </p:pic>
      <p:pic>
        <p:nvPicPr>
          <p:cNvPr id="5" name="Picture Placeholder 22">
            <a:extLst>
              <a:ext uri="{FF2B5EF4-FFF2-40B4-BE49-F238E27FC236}">
                <a16:creationId xmlns:a16="http://schemas.microsoft.com/office/drawing/2014/main" id="{EE06ADBE-3949-9AE9-507F-979CD3CBC7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77" b="51"/>
          <a:stretch/>
        </p:blipFill>
        <p:spPr>
          <a:xfrm>
            <a:off x="2287410" y="4619028"/>
            <a:ext cx="858982" cy="665018"/>
          </a:xfrm>
          <a:prstGeom prst="rect">
            <a:avLst/>
          </a:prstGeom>
        </p:spPr>
      </p:pic>
      <p:pic>
        <p:nvPicPr>
          <p:cNvPr id="6" name="Picture Placeholder 24">
            <a:extLst>
              <a:ext uri="{FF2B5EF4-FFF2-40B4-BE49-F238E27FC236}">
                <a16:creationId xmlns:a16="http://schemas.microsoft.com/office/drawing/2014/main" id="{D974C79A-63DC-0F3F-3FA1-7E2F64DB24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476" b="-1362"/>
          <a:stretch/>
        </p:blipFill>
        <p:spPr>
          <a:xfrm>
            <a:off x="1123950" y="4413499"/>
            <a:ext cx="981128" cy="1076076"/>
          </a:xfrm>
          <a:prstGeom prst="rect">
            <a:avLst/>
          </a:prstGeom>
        </p:spPr>
      </p:pic>
      <p:sp>
        <p:nvSpPr>
          <p:cNvPr id="7" name="Text Placeholder 2">
            <a:extLst>
              <a:ext uri="{FF2B5EF4-FFF2-40B4-BE49-F238E27FC236}">
                <a16:creationId xmlns:a16="http://schemas.microsoft.com/office/drawing/2014/main" id="{8D21DF34-DB75-9A5A-CB2F-4749B744CC36}"/>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4</a:t>
            </a:fld>
            <a:r>
              <a:rPr lang="en-US" sz="1000" b="0" dirty="0">
                <a:solidFill>
                  <a:srgbClr val="000000"/>
                </a:solidFill>
              </a:rPr>
              <a:t> of 32</a:t>
            </a:r>
          </a:p>
        </p:txBody>
      </p:sp>
    </p:spTree>
    <p:extLst>
      <p:ext uri="{BB962C8B-B14F-4D97-AF65-F5344CB8AC3E}">
        <p14:creationId xmlns:p14="http://schemas.microsoft.com/office/powerpoint/2010/main" val="88392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6029335"/>
            <a:ext cx="9906000" cy="465138"/>
          </a:xfrm>
        </p:spPr>
        <p:txBody>
          <a:bodyPr/>
          <a:lstStyle/>
          <a:p>
            <a:r>
              <a:rPr lang="en-US" sz="2000"/>
              <a:t>Purpose &amp; Need / Project Location</a:t>
            </a:r>
          </a:p>
        </p:txBody>
      </p:sp>
      <p:sp>
        <p:nvSpPr>
          <p:cNvPr id="2" name="Content Placeholder 5">
            <a:extLst>
              <a:ext uri="{FF2B5EF4-FFF2-40B4-BE49-F238E27FC236}">
                <a16:creationId xmlns:a16="http://schemas.microsoft.com/office/drawing/2014/main" id="{1AC1FE2C-B746-AE7A-D8A7-5696E5C585EA}"/>
              </a:ext>
            </a:extLst>
          </p:cNvPr>
          <p:cNvSpPr txBox="1">
            <a:spLocks/>
          </p:cNvSpPr>
          <p:nvPr/>
        </p:nvSpPr>
        <p:spPr>
          <a:xfrm>
            <a:off x="452395" y="332317"/>
            <a:ext cx="4399006" cy="2143042"/>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400"/>
              </a:spcAft>
              <a:buClrTx/>
            </a:pPr>
            <a:r>
              <a:rPr lang="en-US" sz="2200" b="1" dirty="0">
                <a:solidFill>
                  <a:srgbClr val="000000"/>
                </a:solidFill>
                <a:effectLst/>
                <a:latin typeface="+mj-lt"/>
                <a:ea typeface="Calibri" panose="020F0502020204030204" pitchFamily="34" charset="0"/>
                <a:cs typeface="Times New Roman"/>
              </a:rPr>
              <a:t>Purpose</a:t>
            </a:r>
            <a:r>
              <a:rPr lang="en-US" sz="2200" b="1" dirty="0">
                <a:solidFill>
                  <a:srgbClr val="000000"/>
                </a:solidFill>
                <a:latin typeface="+mj-lt"/>
                <a:ea typeface="Calibri" panose="020F0502020204030204" pitchFamily="34" charset="0"/>
                <a:cs typeface="Times New Roman"/>
              </a:rPr>
              <a:t> </a:t>
            </a:r>
            <a:endParaRPr lang="en-US" sz="2200" b="1">
              <a:solidFill>
                <a:srgbClr val="000000"/>
              </a:solidFill>
              <a:effectLst/>
              <a:latin typeface="+mj-lt"/>
              <a:ea typeface="Calibri" panose="020F0502020204030204" pitchFamily="34" charset="0"/>
              <a:cs typeface="Times New Roman" panose="02020603050405020304" pitchFamily="18" charset="0"/>
            </a:endParaRPr>
          </a:p>
          <a:p>
            <a:pPr lvl="1">
              <a:spcBef>
                <a:spcPts val="0"/>
              </a:spcBef>
              <a:spcAft>
                <a:spcPts val="400"/>
              </a:spcAft>
              <a:buClrTx/>
              <a:buFont typeface="Wingdings" panose="05000000000000000000" pitchFamily="2" charset="2"/>
              <a:buChar char="§"/>
            </a:pPr>
            <a:r>
              <a:rPr lang="en-US" sz="2200" dirty="0">
                <a:solidFill>
                  <a:srgbClr val="000000"/>
                </a:solidFill>
                <a:effectLst/>
                <a:latin typeface="+mj-lt"/>
                <a:ea typeface="Calibri" panose="020F0502020204030204" pitchFamily="34" charset="0"/>
                <a:cs typeface="Times New Roman"/>
              </a:rPr>
              <a:t>Enhance access and safety for motorists and recreationists </a:t>
            </a:r>
            <a:r>
              <a:rPr lang="en-US" sz="2200" dirty="0">
                <a:solidFill>
                  <a:srgbClr val="000000"/>
                </a:solidFill>
                <a:latin typeface="+mj-lt"/>
                <a:ea typeface="Calibri" panose="020F0502020204030204" pitchFamily="34" charset="0"/>
                <a:cs typeface="Times New Roman"/>
              </a:rPr>
              <a:t>using upper</a:t>
            </a:r>
            <a:r>
              <a:rPr lang="en-US" sz="2200" dirty="0">
                <a:solidFill>
                  <a:srgbClr val="000000"/>
                </a:solidFill>
                <a:effectLst/>
                <a:latin typeface="+mj-lt"/>
                <a:ea typeface="Calibri" panose="020F0502020204030204" pitchFamily="34" charset="0"/>
                <a:cs typeface="Times New Roman"/>
              </a:rPr>
              <a:t> Mill Creek Canyon Road</a:t>
            </a:r>
            <a:endParaRPr lang="en-US" sz="2200" dirty="0">
              <a:solidFill>
                <a:srgbClr val="000000"/>
              </a:solidFill>
              <a:latin typeface="+mj-lt"/>
              <a:ea typeface="Calibri" panose="020F0502020204030204" pitchFamily="34" charset="0"/>
              <a:cs typeface="Times New Roman"/>
            </a:endParaRPr>
          </a:p>
        </p:txBody>
      </p:sp>
      <p:sp>
        <p:nvSpPr>
          <p:cNvPr id="4" name="TextBox 3">
            <a:extLst>
              <a:ext uri="{FF2B5EF4-FFF2-40B4-BE49-F238E27FC236}">
                <a16:creationId xmlns:a16="http://schemas.microsoft.com/office/drawing/2014/main" id="{83283144-8E2B-43EF-A155-7E1C472E6B5E}"/>
              </a:ext>
            </a:extLst>
          </p:cNvPr>
          <p:cNvSpPr txBox="1"/>
          <p:nvPr/>
        </p:nvSpPr>
        <p:spPr>
          <a:xfrm>
            <a:off x="5064124" y="335492"/>
            <a:ext cx="7348008" cy="2328843"/>
          </a:xfrm>
          <a:prstGeom prst="rect">
            <a:avLst/>
          </a:prstGeom>
          <a:noFill/>
        </p:spPr>
        <p:txBody>
          <a:bodyPr wrap="square" lIns="91440" tIns="45720" rIns="91440" bIns="45720" rtlCol="0" anchor="t">
            <a:spAutoFit/>
          </a:bodyPr>
          <a:lstStyle/>
          <a:p>
            <a:pPr marL="342900" indent="-342900">
              <a:spcAft>
                <a:spcPts val="400"/>
              </a:spcAft>
              <a:buFont typeface="Wingdings"/>
              <a:buChar char="§"/>
            </a:pPr>
            <a:r>
              <a:rPr lang="en-US" sz="2200" b="1" dirty="0">
                <a:solidFill>
                  <a:srgbClr val="000000"/>
                </a:solidFill>
              </a:rPr>
              <a:t>Needs to Address</a:t>
            </a:r>
            <a:endParaRPr lang="en-US" b="1" dirty="0"/>
          </a:p>
          <a:p>
            <a:pPr marL="742950" lvl="1" indent="-285750">
              <a:spcAft>
                <a:spcPts val="400"/>
              </a:spcAft>
              <a:buFont typeface="Wingdings,Sans-Serif"/>
              <a:buChar char="§"/>
            </a:pPr>
            <a:r>
              <a:rPr lang="en-US" sz="2200" dirty="0">
                <a:solidFill>
                  <a:srgbClr val="000000"/>
                </a:solidFill>
              </a:rPr>
              <a:t>Deteriorating road condition</a:t>
            </a:r>
            <a:endParaRPr lang="en-US" sz="2200" dirty="0">
              <a:solidFill>
                <a:srgbClr val="000000"/>
              </a:solidFill>
              <a:cs typeface="Arial"/>
            </a:endParaRPr>
          </a:p>
          <a:p>
            <a:pPr marL="742950" lvl="1" indent="-285750">
              <a:spcAft>
                <a:spcPts val="400"/>
              </a:spcAft>
              <a:buFont typeface="Wingdings,Sans-Serif"/>
              <a:buChar char="§"/>
            </a:pPr>
            <a:r>
              <a:rPr lang="en-US" sz="2200" dirty="0">
                <a:solidFill>
                  <a:srgbClr val="000000"/>
                </a:solidFill>
              </a:rPr>
              <a:t>Variable road width</a:t>
            </a:r>
            <a:endParaRPr lang="en-US" sz="2200" dirty="0">
              <a:solidFill>
                <a:srgbClr val="000000"/>
              </a:solidFill>
              <a:cs typeface="Arial"/>
            </a:endParaRPr>
          </a:p>
          <a:p>
            <a:pPr marL="742950" lvl="1" indent="-285750">
              <a:spcAft>
                <a:spcPts val="400"/>
              </a:spcAft>
              <a:buFont typeface="Wingdings,Sans-Serif"/>
              <a:buChar char="§"/>
            </a:pPr>
            <a:r>
              <a:rPr lang="en-US" sz="2200" dirty="0">
                <a:solidFill>
                  <a:srgbClr val="000000"/>
                </a:solidFill>
              </a:rPr>
              <a:t>Lack of bicycle and pedestrian infrastructure</a:t>
            </a:r>
            <a:endParaRPr lang="en-US" sz="2200" dirty="0">
              <a:solidFill>
                <a:srgbClr val="000000"/>
              </a:solidFill>
              <a:cs typeface="Arial"/>
            </a:endParaRPr>
          </a:p>
          <a:p>
            <a:pPr marL="742950" lvl="1" indent="-285750">
              <a:spcAft>
                <a:spcPts val="400"/>
              </a:spcAft>
              <a:buFont typeface="Wingdings,Sans-Serif"/>
              <a:buChar char="§"/>
            </a:pPr>
            <a:r>
              <a:rPr lang="en-US" sz="2200" dirty="0">
                <a:solidFill>
                  <a:srgbClr val="000000"/>
                </a:solidFill>
              </a:rPr>
              <a:t>Informal roadside parking that causes safety concerns</a:t>
            </a:r>
            <a:endParaRPr lang="en-US" sz="2200" dirty="0">
              <a:solidFill>
                <a:srgbClr val="000000"/>
              </a:solidFill>
              <a:cs typeface="Arial"/>
            </a:endParaRPr>
          </a:p>
        </p:txBody>
      </p:sp>
      <p:pic>
        <p:nvPicPr>
          <p:cNvPr id="7" name="Picture 7" descr="Diagram&#10;&#10;Description automatically generated">
            <a:extLst>
              <a:ext uri="{FF2B5EF4-FFF2-40B4-BE49-F238E27FC236}">
                <a16:creationId xmlns:a16="http://schemas.microsoft.com/office/drawing/2014/main" id="{E10B7C22-DD8A-0663-1F9D-8316872B8932}"/>
              </a:ext>
            </a:extLst>
          </p:cNvPr>
          <p:cNvPicPr>
            <a:picLocks noChangeAspect="1"/>
          </p:cNvPicPr>
          <p:nvPr/>
        </p:nvPicPr>
        <p:blipFill>
          <a:blip r:embed="rId3"/>
          <a:stretch>
            <a:fillRect/>
          </a:stretch>
        </p:blipFill>
        <p:spPr>
          <a:xfrm>
            <a:off x="2057136" y="2821180"/>
            <a:ext cx="8077728" cy="2748333"/>
          </a:xfrm>
          <a:prstGeom prst="rect">
            <a:avLst/>
          </a:prstGeom>
          <a:ln w="12700">
            <a:solidFill>
              <a:srgbClr val="4D4D4D"/>
            </a:solidFill>
          </a:ln>
        </p:spPr>
      </p:pic>
      <p:sp>
        <p:nvSpPr>
          <p:cNvPr id="5" name="Text Placeholder 2">
            <a:extLst>
              <a:ext uri="{FF2B5EF4-FFF2-40B4-BE49-F238E27FC236}">
                <a16:creationId xmlns:a16="http://schemas.microsoft.com/office/drawing/2014/main" id="{76E986F8-7A79-47FE-D036-CF051133DA9E}"/>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5</a:t>
            </a:fld>
            <a:r>
              <a:rPr lang="en-US" sz="1000" b="0" dirty="0">
                <a:solidFill>
                  <a:srgbClr val="000000"/>
                </a:solidFill>
              </a:rPr>
              <a:t> of 32</a:t>
            </a:r>
          </a:p>
        </p:txBody>
      </p:sp>
    </p:spTree>
    <p:extLst>
      <p:ext uri="{BB962C8B-B14F-4D97-AF65-F5344CB8AC3E}">
        <p14:creationId xmlns:p14="http://schemas.microsoft.com/office/powerpoint/2010/main" val="31337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4267D-2CE5-F390-EFDD-6EC6990113F4}"/>
              </a:ext>
            </a:extLst>
          </p:cNvPr>
          <p:cNvSpPr>
            <a:spLocks noGrp="1"/>
          </p:cNvSpPr>
          <p:nvPr>
            <p:ph type="title"/>
          </p:nvPr>
        </p:nvSpPr>
        <p:spPr>
          <a:xfrm>
            <a:off x="3950208" y="2857500"/>
            <a:ext cx="11277600" cy="1143000"/>
          </a:xfrm>
        </p:spPr>
        <p:txBody>
          <a:bodyPr/>
          <a:lstStyle/>
          <a:p>
            <a:r>
              <a:rPr lang="en-US" dirty="0"/>
              <a:t>Activities to Date</a:t>
            </a:r>
          </a:p>
        </p:txBody>
      </p:sp>
    </p:spTree>
    <p:extLst>
      <p:ext uri="{BB962C8B-B14F-4D97-AF65-F5344CB8AC3E}">
        <p14:creationId xmlns:p14="http://schemas.microsoft.com/office/powerpoint/2010/main" val="70467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D55F811-D53B-A4DD-6BD4-DA7B9D512F07}"/>
              </a:ext>
            </a:extLst>
          </p:cNvPr>
          <p:cNvSpPr>
            <a:spLocks noGrp="1"/>
          </p:cNvSpPr>
          <p:nvPr>
            <p:ph type="body" sz="quarter" idx="11"/>
          </p:nvPr>
        </p:nvSpPr>
        <p:spPr>
          <a:xfrm>
            <a:off x="457200" y="6010285"/>
            <a:ext cx="9906000" cy="465138"/>
          </a:xfrm>
        </p:spPr>
        <p:txBody>
          <a:bodyPr/>
          <a:lstStyle/>
          <a:p>
            <a:r>
              <a:rPr lang="en-US" sz="2000"/>
              <a:t>Activities to Date</a:t>
            </a:r>
          </a:p>
        </p:txBody>
      </p:sp>
      <p:sp>
        <p:nvSpPr>
          <p:cNvPr id="2" name="Content Placeholder 5">
            <a:extLst>
              <a:ext uri="{FF2B5EF4-FFF2-40B4-BE49-F238E27FC236}">
                <a16:creationId xmlns:a16="http://schemas.microsoft.com/office/drawing/2014/main" id="{9339243D-4163-EA23-49EE-8D07E96CA6CE}"/>
              </a:ext>
            </a:extLst>
          </p:cNvPr>
          <p:cNvSpPr txBox="1">
            <a:spLocks/>
          </p:cNvSpPr>
          <p:nvPr/>
        </p:nvSpPr>
        <p:spPr>
          <a:xfrm>
            <a:off x="457200" y="541813"/>
            <a:ext cx="4953000" cy="4905881"/>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Public Meetings</a:t>
            </a:r>
          </a:p>
          <a:p>
            <a:pPr lvl="1">
              <a:buClrTx/>
              <a:buFont typeface="Wingdings" panose="05000000000000000000" pitchFamily="2" charset="2"/>
              <a:buChar char="§"/>
            </a:pPr>
            <a:r>
              <a:rPr lang="en-US" sz="2000" dirty="0">
                <a:solidFill>
                  <a:srgbClr val="000000"/>
                </a:solidFill>
              </a:rPr>
              <a:t>Two public open houses to gather input (Nov. 2021, May 2022)</a:t>
            </a:r>
            <a:endParaRPr lang="en-US" sz="2000" dirty="0">
              <a:solidFill>
                <a:srgbClr val="000000"/>
              </a:solidFill>
              <a:cs typeface="Arial"/>
            </a:endParaRPr>
          </a:p>
          <a:p>
            <a:pPr lvl="1">
              <a:buClrTx/>
              <a:buFont typeface="Wingdings" panose="05000000000000000000" pitchFamily="2" charset="2"/>
              <a:buChar char="§"/>
            </a:pPr>
            <a:r>
              <a:rPr lang="en-US" sz="2000" dirty="0">
                <a:solidFill>
                  <a:srgbClr val="000000"/>
                </a:solidFill>
              </a:rPr>
              <a:t>Cabin Association coordination</a:t>
            </a:r>
          </a:p>
          <a:p>
            <a:pPr>
              <a:buClrTx/>
            </a:pPr>
            <a:r>
              <a:rPr lang="en-US" sz="2200" b="1" dirty="0">
                <a:solidFill>
                  <a:srgbClr val="000000"/>
                </a:solidFill>
              </a:rPr>
              <a:t>Agency Meetings and Involvement</a:t>
            </a:r>
            <a:endParaRPr lang="en-US" sz="2200" b="1" dirty="0">
              <a:solidFill>
                <a:srgbClr val="000000"/>
              </a:solidFill>
              <a:cs typeface="Arial"/>
            </a:endParaRPr>
          </a:p>
          <a:p>
            <a:pPr lvl="1">
              <a:buClrTx/>
              <a:buFont typeface="Wingdings" panose="05000000000000000000" pitchFamily="2" charset="2"/>
              <a:buChar char="§"/>
            </a:pPr>
            <a:r>
              <a:rPr lang="en-US" sz="2000" dirty="0">
                <a:solidFill>
                  <a:srgbClr val="000000"/>
                </a:solidFill>
              </a:rPr>
              <a:t>FHWA-CFLHD and USFS coordination</a:t>
            </a:r>
            <a:endParaRPr lang="en-US" sz="2000" dirty="0">
              <a:solidFill>
                <a:srgbClr val="000000"/>
              </a:solidFill>
              <a:cs typeface="Arial"/>
            </a:endParaRPr>
          </a:p>
          <a:p>
            <a:pPr lvl="1">
              <a:buClrTx/>
              <a:buFont typeface="Wingdings" panose="05000000000000000000" pitchFamily="2" charset="2"/>
              <a:buChar char="§"/>
            </a:pPr>
            <a:r>
              <a:rPr lang="en-US" sz="2000" dirty="0">
                <a:solidFill>
                  <a:srgbClr val="000000"/>
                </a:solidFill>
              </a:rPr>
              <a:t>Utah SHPO coordination</a:t>
            </a:r>
            <a:endParaRPr lang="en-US" sz="2000" dirty="0">
              <a:solidFill>
                <a:srgbClr val="000000"/>
              </a:solidFill>
              <a:cs typeface="Arial"/>
            </a:endParaRPr>
          </a:p>
          <a:p>
            <a:pPr>
              <a:buClrTx/>
            </a:pPr>
            <a:r>
              <a:rPr lang="en-US" sz="2200" b="1" dirty="0">
                <a:solidFill>
                  <a:srgbClr val="000000"/>
                </a:solidFill>
              </a:rPr>
              <a:t>Preliminary Design</a:t>
            </a:r>
            <a:endParaRPr lang="en-US" sz="2200" b="1" dirty="0">
              <a:solidFill>
                <a:srgbClr val="000000"/>
              </a:solidFill>
              <a:cs typeface="Arial"/>
            </a:endParaRPr>
          </a:p>
          <a:p>
            <a:pPr lvl="1">
              <a:buClrTx/>
              <a:buFont typeface="Wingdings" panose="05000000000000000000" pitchFamily="2" charset="2"/>
              <a:buChar char="§"/>
            </a:pPr>
            <a:r>
              <a:rPr lang="en-US" sz="2000" dirty="0">
                <a:solidFill>
                  <a:srgbClr val="000000"/>
                </a:solidFill>
              </a:rPr>
              <a:t>Survey</a:t>
            </a:r>
            <a:endParaRPr lang="en-US" sz="2000" dirty="0">
              <a:solidFill>
                <a:srgbClr val="000000"/>
              </a:solidFill>
              <a:cs typeface="Arial"/>
            </a:endParaRPr>
          </a:p>
          <a:p>
            <a:pPr lvl="1">
              <a:buClrTx/>
              <a:buFont typeface="Wingdings" panose="05000000000000000000" pitchFamily="2" charset="2"/>
              <a:buChar char="§"/>
            </a:pPr>
            <a:r>
              <a:rPr lang="en-US" sz="2000" dirty="0">
                <a:solidFill>
                  <a:srgbClr val="000000"/>
                </a:solidFill>
              </a:rPr>
              <a:t>Concept development</a:t>
            </a:r>
            <a:endParaRPr lang="en-US" sz="2000" dirty="0">
              <a:solidFill>
                <a:srgbClr val="000000"/>
              </a:solidFill>
              <a:cs typeface="Arial"/>
            </a:endParaRPr>
          </a:p>
          <a:p>
            <a:pPr lvl="1">
              <a:buClrTx/>
              <a:buFont typeface="Wingdings" panose="05000000000000000000" pitchFamily="2" charset="2"/>
              <a:buChar char="§"/>
            </a:pPr>
            <a:r>
              <a:rPr lang="en-US" sz="2000" dirty="0">
                <a:solidFill>
                  <a:srgbClr val="000000"/>
                </a:solidFill>
              </a:rPr>
              <a:t>Ongoing refinements</a:t>
            </a:r>
            <a:endParaRPr lang="en-US" sz="2000" dirty="0">
              <a:solidFill>
                <a:srgbClr val="000000"/>
              </a:solidFill>
              <a:cs typeface="Arial"/>
            </a:endParaRPr>
          </a:p>
          <a:p>
            <a:pPr lvl="1">
              <a:buClrTx/>
              <a:buFont typeface="Wingdings" panose="05000000000000000000" pitchFamily="2" charset="2"/>
              <a:buChar char="§"/>
            </a:pPr>
            <a:r>
              <a:rPr lang="en-US" sz="2000" dirty="0">
                <a:solidFill>
                  <a:srgbClr val="000000"/>
                </a:solidFill>
              </a:rPr>
              <a:t>Site reviews</a:t>
            </a:r>
            <a:endParaRPr lang="en-US" sz="2000" dirty="0">
              <a:solidFill>
                <a:srgbClr val="000000"/>
              </a:solidFill>
              <a:cs typeface="Arial"/>
            </a:endParaRPr>
          </a:p>
        </p:txBody>
      </p:sp>
      <p:pic>
        <p:nvPicPr>
          <p:cNvPr id="4" name="Picture 3" descr="A sign in the snow&#10;&#10;Description automatically generated with medium confidence">
            <a:extLst>
              <a:ext uri="{FF2B5EF4-FFF2-40B4-BE49-F238E27FC236}">
                <a16:creationId xmlns:a16="http://schemas.microsoft.com/office/drawing/2014/main" id="{FE146E56-7BBD-05F9-5C09-78ED5042D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1075" y="533400"/>
            <a:ext cx="3048000" cy="2286000"/>
          </a:xfrm>
          <a:prstGeom prst="rect">
            <a:avLst/>
          </a:prstGeom>
        </p:spPr>
      </p:pic>
      <p:pic>
        <p:nvPicPr>
          <p:cNvPr id="6" name="Picture 5" descr="A picture containing outdoor, vehicle, fall, car&#10;&#10;Description automatically generated">
            <a:extLst>
              <a:ext uri="{FF2B5EF4-FFF2-40B4-BE49-F238E27FC236}">
                <a16:creationId xmlns:a16="http://schemas.microsoft.com/office/drawing/2014/main" id="{9669583E-A2E3-3580-C90F-0A1EADD98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866" y="1800225"/>
            <a:ext cx="3048000" cy="2286000"/>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E4A7F572-1AB9-553D-4AF0-C61C5DB55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1075" y="3067141"/>
            <a:ext cx="3048000" cy="2286000"/>
          </a:xfrm>
          <a:prstGeom prst="rect">
            <a:avLst/>
          </a:prstGeom>
        </p:spPr>
      </p:pic>
      <p:sp>
        <p:nvSpPr>
          <p:cNvPr id="3" name="Text Placeholder 2">
            <a:extLst>
              <a:ext uri="{FF2B5EF4-FFF2-40B4-BE49-F238E27FC236}">
                <a16:creationId xmlns:a16="http://schemas.microsoft.com/office/drawing/2014/main" id="{347FABD9-62BB-1F20-45FB-C2AF94A18EC8}"/>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7</a:t>
            </a:fld>
            <a:r>
              <a:rPr lang="en-US" sz="1000" b="0" dirty="0">
                <a:solidFill>
                  <a:srgbClr val="000000"/>
                </a:solidFill>
              </a:rPr>
              <a:t> of 32</a:t>
            </a:r>
          </a:p>
        </p:txBody>
      </p:sp>
    </p:spTree>
    <p:extLst>
      <p:ext uri="{BB962C8B-B14F-4D97-AF65-F5344CB8AC3E}">
        <p14:creationId xmlns:p14="http://schemas.microsoft.com/office/powerpoint/2010/main" val="169759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D55F811-D53B-A4DD-6BD4-DA7B9D512F07}"/>
              </a:ext>
            </a:extLst>
          </p:cNvPr>
          <p:cNvSpPr>
            <a:spLocks noGrp="1"/>
          </p:cNvSpPr>
          <p:nvPr>
            <p:ph type="body" sz="quarter" idx="11"/>
          </p:nvPr>
        </p:nvSpPr>
        <p:spPr>
          <a:xfrm>
            <a:off x="457200" y="6019810"/>
            <a:ext cx="9906000" cy="465138"/>
          </a:xfrm>
        </p:spPr>
        <p:txBody>
          <a:bodyPr/>
          <a:lstStyle/>
          <a:p>
            <a:r>
              <a:rPr lang="en-US" sz="2000"/>
              <a:t>Activities to Date</a:t>
            </a:r>
          </a:p>
        </p:txBody>
      </p:sp>
      <p:sp>
        <p:nvSpPr>
          <p:cNvPr id="3" name="Content Placeholder 5">
            <a:extLst>
              <a:ext uri="{FF2B5EF4-FFF2-40B4-BE49-F238E27FC236}">
                <a16:creationId xmlns:a16="http://schemas.microsoft.com/office/drawing/2014/main" id="{BDCC75C1-6486-9F9C-155F-7456DEA79DA9}"/>
              </a:ext>
            </a:extLst>
          </p:cNvPr>
          <p:cNvSpPr txBox="1">
            <a:spLocks/>
          </p:cNvSpPr>
          <p:nvPr/>
        </p:nvSpPr>
        <p:spPr>
          <a:xfrm>
            <a:off x="561975" y="609600"/>
            <a:ext cx="4953000" cy="4638152"/>
          </a:xfrm>
          <a:prstGeom prst="rect">
            <a:avLst/>
          </a:prstGeom>
        </p:spPr>
        <p:txBody>
          <a:bodyPr lIns="91440" tIns="45720" rIns="91440" bIns="45720" anchor="t">
            <a:noAutofit/>
          </a:bodyPr>
          <a:lstStyle>
            <a:lvl1pPr marL="342900" indent="-342900" algn="l" defTabSz="914400" rtl="0" eaLnBrk="1" latinLnBrk="0" hangingPunct="1">
              <a:spcBef>
                <a:spcPct val="20000"/>
              </a:spcBef>
              <a:buClr>
                <a:schemeClr val="bg1">
                  <a:lumMod val="75000"/>
                </a:schemeClr>
              </a:buClr>
              <a:buSzPct val="80000"/>
              <a:buFont typeface="Wingdings" panose="05000000000000000000" pitchFamily="2" charset="2"/>
              <a:buChar char="§"/>
              <a:defRPr sz="3200" kern="1200">
                <a:solidFill>
                  <a:schemeClr val="accent2">
                    <a:lumMod val="75000"/>
                  </a:schemeClr>
                </a:solidFill>
                <a:latin typeface="+mn-lt"/>
                <a:ea typeface="+mn-ea"/>
                <a:cs typeface="+mn-cs"/>
              </a:defRPr>
            </a:lvl1pPr>
            <a:lvl2pPr marL="742950" indent="-285750" algn="l" defTabSz="914400" rtl="0" eaLnBrk="1" latinLnBrk="0" hangingPunct="1">
              <a:spcBef>
                <a:spcPct val="20000"/>
              </a:spcBef>
              <a:buClr>
                <a:schemeClr val="bg1">
                  <a:lumMod val="75000"/>
                </a:schemeClr>
              </a:buClr>
              <a:buSzPct val="80000"/>
              <a:buFont typeface="Arial" panose="020B0604020202020204" pitchFamily="34" charset="0"/>
              <a:buChar char="•"/>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Tx/>
            </a:pPr>
            <a:r>
              <a:rPr lang="en-US" sz="2200" b="1" dirty="0">
                <a:solidFill>
                  <a:srgbClr val="000000"/>
                </a:solidFill>
              </a:rPr>
              <a:t>NEPA Class of Action</a:t>
            </a:r>
          </a:p>
          <a:p>
            <a:pPr lvl="1">
              <a:buClrTx/>
              <a:buFont typeface="Wingdings" panose="05000000000000000000" pitchFamily="2" charset="2"/>
              <a:buChar char="§"/>
            </a:pPr>
            <a:r>
              <a:rPr lang="en-US" sz="2200" dirty="0">
                <a:solidFill>
                  <a:srgbClr val="000000"/>
                </a:solidFill>
              </a:rPr>
              <a:t>Environmental Assessment</a:t>
            </a:r>
            <a:endParaRPr lang="en-US" sz="2200" dirty="0">
              <a:solidFill>
                <a:srgbClr val="000000"/>
              </a:solidFill>
              <a:cs typeface="Arial"/>
            </a:endParaRPr>
          </a:p>
          <a:p>
            <a:pPr>
              <a:buClrTx/>
            </a:pPr>
            <a:r>
              <a:rPr lang="en-US" sz="2200" b="1" dirty="0">
                <a:solidFill>
                  <a:srgbClr val="000000"/>
                </a:solidFill>
              </a:rPr>
              <a:t>Environmental Studies</a:t>
            </a:r>
            <a:endParaRPr lang="en-US" sz="2200" b="1" dirty="0">
              <a:solidFill>
                <a:srgbClr val="000000"/>
              </a:solidFill>
              <a:cs typeface="Arial"/>
            </a:endParaRPr>
          </a:p>
          <a:p>
            <a:pPr lvl="1">
              <a:buClrTx/>
              <a:buFont typeface="Wingdings" panose="05000000000000000000" pitchFamily="2" charset="2"/>
              <a:buChar char="§"/>
            </a:pPr>
            <a:r>
              <a:rPr lang="en-US" sz="2200" dirty="0">
                <a:solidFill>
                  <a:srgbClr val="000000"/>
                </a:solidFill>
              </a:rPr>
              <a:t>Aquatic resources (streams, wetlands)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Archeological resources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Architectural resources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Biological resources</a:t>
            </a:r>
            <a:endParaRPr lang="en-US" sz="2200" dirty="0">
              <a:solidFill>
                <a:srgbClr val="000000"/>
              </a:solidFill>
              <a:cs typeface="Arial"/>
            </a:endParaRPr>
          </a:p>
          <a:p>
            <a:pPr lvl="1">
              <a:buClrTx/>
              <a:buFont typeface="Wingdings" panose="05000000000000000000" pitchFamily="2" charset="2"/>
              <a:buChar char="§"/>
            </a:pPr>
            <a:r>
              <a:rPr lang="en-US" sz="2200" dirty="0">
                <a:solidFill>
                  <a:srgbClr val="000000"/>
                </a:solidFill>
              </a:rPr>
              <a:t>Other resources, such as land use and Inventoried Roadless Areas, visual resources, recreation and access</a:t>
            </a:r>
            <a:endParaRPr lang="en-US" sz="2200" dirty="0">
              <a:solidFill>
                <a:srgbClr val="000000"/>
              </a:solidFill>
              <a:cs typeface="Arial"/>
            </a:endParaRPr>
          </a:p>
          <a:p>
            <a:pPr>
              <a:buClrTx/>
            </a:pPr>
            <a:endParaRPr lang="en-US" sz="2200" dirty="0">
              <a:solidFill>
                <a:srgbClr val="000000"/>
              </a:solidFill>
            </a:endParaRPr>
          </a:p>
          <a:p>
            <a:pPr lvl="1">
              <a:buClrTx/>
            </a:pPr>
            <a:endParaRPr lang="en-US" sz="1800" dirty="0">
              <a:solidFill>
                <a:srgbClr val="000000"/>
              </a:solidFill>
            </a:endParaRPr>
          </a:p>
        </p:txBody>
      </p:sp>
      <p:pic>
        <p:nvPicPr>
          <p:cNvPr id="5" name="Picture 4" descr="A sign on a snowy mountain&#10;&#10;Description automatically generated with low confidence">
            <a:extLst>
              <a:ext uri="{FF2B5EF4-FFF2-40B4-BE49-F238E27FC236}">
                <a16:creationId xmlns:a16="http://schemas.microsoft.com/office/drawing/2014/main" id="{EA9D02B6-4A13-9A66-6BA5-03DE7FF23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850" y="571500"/>
            <a:ext cx="3048000" cy="2286000"/>
          </a:xfrm>
          <a:prstGeom prst="rect">
            <a:avLst/>
          </a:prstGeom>
        </p:spPr>
      </p:pic>
      <p:pic>
        <p:nvPicPr>
          <p:cNvPr id="6" name="Picture 5" descr="A blue sign on a pole next to a road with snow and trees&#10;&#10;Description automatically generated with low confidence">
            <a:extLst>
              <a:ext uri="{FF2B5EF4-FFF2-40B4-BE49-F238E27FC236}">
                <a16:creationId xmlns:a16="http://schemas.microsoft.com/office/drawing/2014/main" id="{6E4BACD8-27D1-1C18-2AEF-783FFD5A2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6286" y="1830969"/>
            <a:ext cx="3048000" cy="2286000"/>
          </a:xfrm>
          <a:prstGeom prst="rect">
            <a:avLst/>
          </a:prstGeom>
        </p:spPr>
      </p:pic>
      <p:pic>
        <p:nvPicPr>
          <p:cNvPr id="4" name="Picture 3" descr="A picture containing outdoor, snow, building, tree&#10;&#10;Description automatically generated">
            <a:extLst>
              <a:ext uri="{FF2B5EF4-FFF2-40B4-BE49-F238E27FC236}">
                <a16:creationId xmlns:a16="http://schemas.microsoft.com/office/drawing/2014/main" id="{C375B5B2-9267-823A-5A14-9C763B41C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50" y="3075618"/>
            <a:ext cx="3048000" cy="2286000"/>
          </a:xfrm>
          <a:prstGeom prst="rect">
            <a:avLst/>
          </a:prstGeom>
        </p:spPr>
      </p:pic>
      <p:sp>
        <p:nvSpPr>
          <p:cNvPr id="2" name="Text Placeholder 2">
            <a:extLst>
              <a:ext uri="{FF2B5EF4-FFF2-40B4-BE49-F238E27FC236}">
                <a16:creationId xmlns:a16="http://schemas.microsoft.com/office/drawing/2014/main" id="{08C63AE0-82C3-426D-72F6-CE904FEB32EA}"/>
              </a:ext>
            </a:extLst>
          </p:cNvPr>
          <p:cNvSpPr txBox="1">
            <a:spLocks/>
          </p:cNvSpPr>
          <p:nvPr/>
        </p:nvSpPr>
        <p:spPr>
          <a:xfrm>
            <a:off x="11219806" y="6577268"/>
            <a:ext cx="969054" cy="27582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bg1">
                  <a:lumMod val="75000"/>
                </a:schemeClr>
              </a:buClr>
              <a:buSzPct val="80000"/>
              <a:buFont typeface="Wingdings" panose="05000000000000000000" pitchFamily="2" charset="2"/>
              <a:buNone/>
              <a:defRPr sz="2400" b="1" kern="1200" baseline="0">
                <a:solidFill>
                  <a:schemeClr val="bg1"/>
                </a:solidFill>
                <a:latin typeface="+mn-lt"/>
                <a:ea typeface="+mn-ea"/>
                <a:cs typeface="+mn-cs"/>
              </a:defRPr>
            </a:lvl1pPr>
            <a:lvl2pPr marL="457200" indent="0" algn="l" defTabSz="914400" rtl="0" eaLnBrk="1" latinLnBrk="0" hangingPunct="1">
              <a:spcBef>
                <a:spcPct val="20000"/>
              </a:spcBef>
              <a:buClr>
                <a:schemeClr val="bg1">
                  <a:lumMod val="75000"/>
                </a:schemeClr>
              </a:buClr>
              <a:buSzPct val="80000"/>
              <a:buFont typeface="Arial" panose="020B0604020202020204" pitchFamily="34" charset="0"/>
              <a:buNone/>
              <a:defRPr sz="2800" kern="1200">
                <a:solidFill>
                  <a:schemeClr val="accent2">
                    <a:lumMod val="75000"/>
                  </a:schemeClr>
                </a:solidFill>
                <a:latin typeface="+mn-lt"/>
                <a:ea typeface="+mn-ea"/>
                <a:cs typeface="+mn-cs"/>
              </a:defRPr>
            </a:lvl2pPr>
            <a:lvl3pPr marL="1143000" indent="-228600" algn="l" defTabSz="914400" rtl="0" eaLnBrk="1" latinLnBrk="0" hangingPunct="1">
              <a:spcBef>
                <a:spcPct val="20000"/>
              </a:spcBef>
              <a:buClr>
                <a:schemeClr val="bg1">
                  <a:lumMod val="75000"/>
                </a:schemeClr>
              </a:buClr>
              <a:buSzPct val="80000"/>
              <a:buFont typeface="Symbol" panose="05050102010706020507" pitchFamily="18" charset="2"/>
              <a:buChar char=""/>
              <a:defRPr sz="24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00" b="0" dirty="0">
                <a:solidFill>
                  <a:srgbClr val="000000"/>
                </a:solidFill>
              </a:rPr>
              <a:t>Slide </a:t>
            </a:r>
            <a:fld id="{D34458D7-C7F3-4F8B-B787-94E0F56B26FF}" type="slidenum">
              <a:rPr lang="en-US" sz="1000" b="0" smtClean="0">
                <a:solidFill>
                  <a:srgbClr val="000000"/>
                </a:solidFill>
              </a:rPr>
              <a:t>8</a:t>
            </a:fld>
            <a:r>
              <a:rPr lang="en-US" sz="1000" b="0" dirty="0">
                <a:solidFill>
                  <a:srgbClr val="000000"/>
                </a:solidFill>
              </a:rPr>
              <a:t> of 32</a:t>
            </a:r>
          </a:p>
        </p:txBody>
      </p:sp>
    </p:spTree>
    <p:extLst>
      <p:ext uri="{BB962C8B-B14F-4D97-AF65-F5344CB8AC3E}">
        <p14:creationId xmlns:p14="http://schemas.microsoft.com/office/powerpoint/2010/main" val="3737717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64267D-2CE5-F390-EFDD-6EC6990113F4}"/>
              </a:ext>
            </a:extLst>
          </p:cNvPr>
          <p:cNvSpPr>
            <a:spLocks noGrp="1"/>
          </p:cNvSpPr>
          <p:nvPr>
            <p:ph type="title"/>
          </p:nvPr>
        </p:nvSpPr>
        <p:spPr>
          <a:xfrm>
            <a:off x="4261104" y="3008376"/>
            <a:ext cx="11277600" cy="1143000"/>
          </a:xfrm>
        </p:spPr>
        <p:txBody>
          <a:bodyPr/>
          <a:lstStyle/>
          <a:p>
            <a:r>
              <a:rPr lang="en-US" dirty="0"/>
              <a:t>Design Update</a:t>
            </a:r>
          </a:p>
        </p:txBody>
      </p:sp>
    </p:spTree>
    <p:extLst>
      <p:ext uri="{BB962C8B-B14F-4D97-AF65-F5344CB8AC3E}">
        <p14:creationId xmlns:p14="http://schemas.microsoft.com/office/powerpoint/2010/main" val="1255133581"/>
      </p:ext>
    </p:extLst>
  </p:cSld>
  <p:clrMapOvr>
    <a:masterClrMapping/>
  </p:clrMapOvr>
</p:sld>
</file>

<file path=ppt/theme/theme1.xml><?xml version="1.0" encoding="utf-8"?>
<a:theme xmlns:a="http://schemas.openxmlformats.org/drawingml/2006/main" name="Office Theme">
  <a:themeElements>
    <a:clrScheme name="DJ&amp;A Brand Colors">
      <a:dk1>
        <a:srgbClr val="005596"/>
      </a:dk1>
      <a:lt1>
        <a:sysClr val="window" lastClr="FFFFFF"/>
      </a:lt1>
      <a:dk2>
        <a:srgbClr val="005596"/>
      </a:dk2>
      <a:lt2>
        <a:srgbClr val="EEECE1"/>
      </a:lt2>
      <a:accent1>
        <a:srgbClr val="F8971D"/>
      </a:accent1>
      <a:accent2>
        <a:srgbClr val="717073"/>
      </a:accent2>
      <a:accent3>
        <a:srgbClr val="79C70C"/>
      </a:accent3>
      <a:accent4>
        <a:srgbClr val="F8971D"/>
      </a:accent4>
      <a:accent5>
        <a:srgbClr val="F8971D"/>
      </a:accent5>
      <a:accent6>
        <a:srgbClr val="F8971D"/>
      </a:accent6>
      <a:hlink>
        <a:srgbClr val="005596"/>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ACEF50FD332749AC0FED24C3CBBDF2" ma:contentTypeVersion="4" ma:contentTypeDescription="Create a new document." ma:contentTypeScope="" ma:versionID="6e0f9d9a3518af2a9b70cade1e8d08b9">
  <xsd:schema xmlns:xsd="http://www.w3.org/2001/XMLSchema" xmlns:xs="http://www.w3.org/2001/XMLSchema" xmlns:p="http://schemas.microsoft.com/office/2006/metadata/properties" xmlns:ns2="e4715d0e-ff31-4f71-8c03-2a144e661f66" xmlns:ns3="df62aa9b-fa97-4bff-bd1d-b486239a9ab1" targetNamespace="http://schemas.microsoft.com/office/2006/metadata/properties" ma:root="true" ma:fieldsID="40ff35bcb602032fcc6128163a02df49" ns2:_="" ns3:_="">
    <xsd:import namespace="e4715d0e-ff31-4f71-8c03-2a144e661f66"/>
    <xsd:import namespace="df62aa9b-fa97-4bff-bd1d-b486239a9a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715d0e-ff31-4f71-8c03-2a144e661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62aa9b-fa97-4bff-bd1d-b486239a9a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178279-E13E-40C3-BDC9-6132C1FBDF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715d0e-ff31-4f71-8c03-2a144e661f66"/>
    <ds:schemaRef ds:uri="df62aa9b-fa97-4bff-bd1d-b486239a9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95038-90EB-46B9-BE5F-63FEDED4782B}">
  <ds:schemaRefs>
    <ds:schemaRef ds:uri="469bf6d7-5088-4f78-8742-279955f476f6"/>
    <ds:schemaRef ds:uri="d9b8b73d-c727-4584-bf83-f5711daeb5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88A3CDB-7770-40A8-97DF-AE728C163D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4929</TotalTime>
  <Words>2188</Words>
  <Application>Microsoft Office PowerPoint</Application>
  <PresentationFormat>Widescreen</PresentationFormat>
  <Paragraphs>429</Paragraphs>
  <Slides>32</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Symbol</vt:lpstr>
      <vt:lpstr>Wingdings</vt:lpstr>
      <vt:lpstr>Wingdings,Sans-Serif</vt:lpstr>
      <vt:lpstr>Office Theme</vt:lpstr>
      <vt:lpstr>Upper Mill Creek Canyon Road Improvements Project                      </vt:lpstr>
      <vt:lpstr>PowerPoint Presentation</vt:lpstr>
      <vt:lpstr>Project Background</vt:lpstr>
      <vt:lpstr>PowerPoint Presentation</vt:lpstr>
      <vt:lpstr>PowerPoint Presentation</vt:lpstr>
      <vt:lpstr>Activities to Date</vt:lpstr>
      <vt:lpstr>PowerPoint Presentation</vt:lpstr>
      <vt:lpstr>PowerPoint Presentation</vt:lpstr>
      <vt:lpstr>Design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Snitker</dc:creator>
  <cp:lastModifiedBy>Brock Damjanovich</cp:lastModifiedBy>
  <cp:revision>162</cp:revision>
  <cp:lastPrinted>2023-06-08T14:55:42Z</cp:lastPrinted>
  <dcterms:created xsi:type="dcterms:W3CDTF">2018-10-26T16:32:01Z</dcterms:created>
  <dcterms:modified xsi:type="dcterms:W3CDTF">2023-06-14T02:32:37Z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0x010100C9ACEF50FD332749AC0FED24C3CBBDF2</vt:lpwstr>
  </property>
  <property fmtid="{D5CDD505-2E9C-101B-9397-08002B2CF9AE}" pid="3" name="MediaServiceImageTags">
    <vt:lpwstr/>
  </property>
</Properties>
</file>